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309" r:id="rId4"/>
    <p:sldId id="260" r:id="rId5"/>
    <p:sldId id="310" r:id="rId6"/>
    <p:sldId id="311" r:id="rId7"/>
    <p:sldId id="312" r:id="rId8"/>
    <p:sldId id="313" r:id="rId9"/>
    <p:sldId id="314" r:id="rId10"/>
    <p:sldId id="315" r:id="rId11"/>
    <p:sldId id="316" r:id="rId12"/>
    <p:sldId id="317" r:id="rId13"/>
    <p:sldId id="318" r:id="rId14"/>
    <p:sldId id="319" r:id="rId15"/>
    <p:sldId id="320" r:id="rId16"/>
    <p:sldId id="321" r:id="rId17"/>
    <p:sldId id="322" r:id="rId18"/>
    <p:sldId id="323" r:id="rId19"/>
    <p:sldId id="324" r:id="rId20"/>
    <p:sldId id="32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434"/>
    <a:srgbClr val="6EEFF7"/>
    <a:srgbClr val="ED3BCF"/>
    <a:srgbClr val="0000FF"/>
    <a:srgbClr val="56C3EB"/>
    <a:srgbClr val="B7F5E3"/>
    <a:srgbClr val="E8CE5E"/>
    <a:srgbClr val="F2C2B8"/>
    <a:srgbClr val="FBECE9"/>
    <a:srgbClr val="7BED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E50F3B-E9B6-479A-9C20-3C54A29F3B75}" v="3895" dt="2022-06-01T13:51:40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1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28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Relationship Id="rId30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GNEW Tiela [Southern River College]" userId="bf386e6b-4d7d-43de-b407-a69201ec0eea" providerId="ADAL" clId="{A9E50F3B-E9B6-479A-9C20-3C54A29F3B75}"/>
    <pc:docChg chg="undo custSel addSld delSld modSld modMainMaster">
      <pc:chgData name="AGNEW Tiela [Southern River College]" userId="bf386e6b-4d7d-43de-b407-a69201ec0eea" providerId="ADAL" clId="{A9E50F3B-E9B6-479A-9C20-3C54A29F3B75}" dt="2022-06-01T13:51:46.457" v="4520" actId="14100"/>
      <pc:docMkLst>
        <pc:docMk/>
      </pc:docMkLst>
      <pc:sldChg chg="addSp delSp modSp mod setBg">
        <pc:chgData name="AGNEW Tiela [Southern River College]" userId="bf386e6b-4d7d-43de-b407-a69201ec0eea" providerId="ADAL" clId="{A9E50F3B-E9B6-479A-9C20-3C54A29F3B75}" dt="2022-06-01T12:37:45.822" v="789"/>
        <pc:sldMkLst>
          <pc:docMk/>
          <pc:sldMk cId="2046951398" sldId="256"/>
        </pc:sldMkLst>
        <pc:spChg chg="mod">
          <ac:chgData name="AGNEW Tiela [Southern River College]" userId="bf386e6b-4d7d-43de-b407-a69201ec0eea" providerId="ADAL" clId="{A9E50F3B-E9B6-479A-9C20-3C54A29F3B75}" dt="2022-06-01T12:03:36.640" v="32" actId="20577"/>
          <ac:spMkLst>
            <pc:docMk/>
            <pc:sldMk cId="2046951398" sldId="256"/>
            <ac:spMk id="14" creationId="{7774D16F-62BB-45E9-AE29-DF0A086A7B2E}"/>
          </ac:spMkLst>
        </pc:spChg>
        <pc:spChg chg="mod">
          <ac:chgData name="AGNEW Tiela [Southern River College]" userId="bf386e6b-4d7d-43de-b407-a69201ec0eea" providerId="ADAL" clId="{A9E50F3B-E9B6-479A-9C20-3C54A29F3B75}" dt="2022-06-01T12:13:23.841" v="274" actId="207"/>
          <ac:spMkLst>
            <pc:docMk/>
            <pc:sldMk cId="2046951398" sldId="256"/>
            <ac:spMk id="15" creationId="{5666BD3C-540F-4385-A489-B83CC899B34A}"/>
          </ac:spMkLst>
        </pc:spChg>
        <pc:spChg chg="mod">
          <ac:chgData name="AGNEW Tiela [Southern River College]" userId="bf386e6b-4d7d-43de-b407-a69201ec0eea" providerId="ADAL" clId="{A9E50F3B-E9B6-479A-9C20-3C54A29F3B75}" dt="2022-06-01T12:13:16.037" v="272" actId="207"/>
          <ac:spMkLst>
            <pc:docMk/>
            <pc:sldMk cId="2046951398" sldId="256"/>
            <ac:spMk id="19" creationId="{E2B5EFEA-B4E4-461D-BC71-D8AD861C5A18}"/>
          </ac:spMkLst>
        </pc:spChg>
        <pc:spChg chg="mod">
          <ac:chgData name="AGNEW Tiela [Southern River College]" userId="bf386e6b-4d7d-43de-b407-a69201ec0eea" providerId="ADAL" clId="{A9E50F3B-E9B6-479A-9C20-3C54A29F3B75}" dt="2022-06-01T12:13:07.838" v="270" actId="207"/>
          <ac:spMkLst>
            <pc:docMk/>
            <pc:sldMk cId="2046951398" sldId="256"/>
            <ac:spMk id="28" creationId="{30ABEC0E-5245-4BF5-8937-A15EF1B9653F}"/>
          </ac:spMkLst>
        </pc:spChg>
        <pc:spChg chg="mod">
          <ac:chgData name="AGNEW Tiela [Southern River College]" userId="bf386e6b-4d7d-43de-b407-a69201ec0eea" providerId="ADAL" clId="{A9E50F3B-E9B6-479A-9C20-3C54A29F3B75}" dt="2022-06-01T12:11:16.705" v="172" actId="5793"/>
          <ac:spMkLst>
            <pc:docMk/>
            <pc:sldMk cId="2046951398" sldId="256"/>
            <ac:spMk id="29" creationId="{CEF793EA-8BF4-410B-BF91-41D9898DE14E}"/>
          </ac:spMkLst>
        </pc:spChg>
        <pc:spChg chg="mod">
          <ac:chgData name="AGNEW Tiela [Southern River College]" userId="bf386e6b-4d7d-43de-b407-a69201ec0eea" providerId="ADAL" clId="{A9E50F3B-E9B6-479A-9C20-3C54A29F3B75}" dt="2022-06-01T12:05:31.733" v="89" actId="20577"/>
          <ac:spMkLst>
            <pc:docMk/>
            <pc:sldMk cId="2046951398" sldId="256"/>
            <ac:spMk id="38" creationId="{E956906E-C1D6-4E1D-84E2-0E3CF07B39F2}"/>
          </ac:spMkLst>
        </pc:spChg>
        <pc:spChg chg="mod">
          <ac:chgData name="AGNEW Tiela [Southern River College]" userId="bf386e6b-4d7d-43de-b407-a69201ec0eea" providerId="ADAL" clId="{A9E50F3B-E9B6-479A-9C20-3C54A29F3B75}" dt="2022-06-01T12:12:43.108" v="266" actId="20577"/>
          <ac:spMkLst>
            <pc:docMk/>
            <pc:sldMk cId="2046951398" sldId="256"/>
            <ac:spMk id="39" creationId="{2BC205BC-54FE-4D5A-AA48-010651183011}"/>
          </ac:spMkLst>
        </pc:spChg>
        <pc:grpChg chg="mod">
          <ac:chgData name="AGNEW Tiela [Southern River College]" userId="bf386e6b-4d7d-43de-b407-a69201ec0eea" providerId="ADAL" clId="{A9E50F3B-E9B6-479A-9C20-3C54A29F3B75}" dt="2022-06-01T12:05:33.827" v="90" actId="1076"/>
          <ac:grpSpMkLst>
            <pc:docMk/>
            <pc:sldMk cId="2046951398" sldId="256"/>
            <ac:grpSpMk id="3" creationId="{DB8F816D-3F40-492F-B786-36B673BF7217}"/>
          </ac:grpSpMkLst>
        </pc:grpChg>
        <pc:picChg chg="del">
          <ac:chgData name="AGNEW Tiela [Southern River College]" userId="bf386e6b-4d7d-43de-b407-a69201ec0eea" providerId="ADAL" clId="{A9E50F3B-E9B6-479A-9C20-3C54A29F3B75}" dt="2022-06-01T12:03:27.283" v="25" actId="478"/>
          <ac:picMkLst>
            <pc:docMk/>
            <pc:sldMk cId="2046951398" sldId="256"/>
            <ac:picMk id="23" creationId="{3980CE8E-9CBF-4049-9007-19A745594F88}"/>
          </ac:picMkLst>
        </pc:picChg>
        <pc:picChg chg="add mod">
          <ac:chgData name="AGNEW Tiela [Southern River College]" userId="bf386e6b-4d7d-43de-b407-a69201ec0eea" providerId="ADAL" clId="{A9E50F3B-E9B6-479A-9C20-3C54A29F3B75}" dt="2022-06-01T12:25:18.924" v="325" actId="1035"/>
          <ac:picMkLst>
            <pc:docMk/>
            <pc:sldMk cId="2046951398" sldId="256"/>
            <ac:picMk id="30" creationId="{D5036ACE-E69B-46BC-85FD-554A35D9B422}"/>
          </ac:picMkLst>
        </pc:picChg>
      </pc:sldChg>
      <pc:sldChg chg="modSp mod">
        <pc:chgData name="AGNEW Tiela [Southern River College]" userId="bf386e6b-4d7d-43de-b407-a69201ec0eea" providerId="ADAL" clId="{A9E50F3B-E9B6-479A-9C20-3C54A29F3B75}" dt="2022-06-01T12:16:41.227" v="297" actId="5793"/>
        <pc:sldMkLst>
          <pc:docMk/>
          <pc:sldMk cId="1916731369" sldId="258"/>
        </pc:sldMkLst>
        <pc:spChg chg="mod">
          <ac:chgData name="AGNEW Tiela [Southern River College]" userId="bf386e6b-4d7d-43de-b407-a69201ec0eea" providerId="ADAL" clId="{A9E50F3B-E9B6-479A-9C20-3C54A29F3B75}" dt="2022-06-01T12:13:40.649" v="276" actId="207"/>
          <ac:spMkLst>
            <pc:docMk/>
            <pc:sldMk cId="1916731369" sldId="258"/>
            <ac:spMk id="15" creationId="{5666BD3C-540F-4385-A489-B83CC899B34A}"/>
          </ac:spMkLst>
        </pc:spChg>
        <pc:spChg chg="mod">
          <ac:chgData name="AGNEW Tiela [Southern River College]" userId="bf386e6b-4d7d-43de-b407-a69201ec0eea" providerId="ADAL" clId="{A9E50F3B-E9B6-479A-9C20-3C54A29F3B75}" dt="2022-06-01T12:14:13.452" v="285" actId="20577"/>
          <ac:spMkLst>
            <pc:docMk/>
            <pc:sldMk cId="1916731369" sldId="258"/>
            <ac:spMk id="18" creationId="{CEDE209F-7DD4-4F4E-A8B3-41B1F69A0E91}"/>
          </ac:spMkLst>
        </pc:spChg>
        <pc:spChg chg="mod">
          <ac:chgData name="AGNEW Tiela [Southern River College]" userId="bf386e6b-4d7d-43de-b407-a69201ec0eea" providerId="ADAL" clId="{A9E50F3B-E9B6-479A-9C20-3C54A29F3B75}" dt="2022-06-01T12:13:48.191" v="278" actId="207"/>
          <ac:spMkLst>
            <pc:docMk/>
            <pc:sldMk cId="1916731369" sldId="258"/>
            <ac:spMk id="28" creationId="{30ABEC0E-5245-4BF5-8937-A15EF1B9653F}"/>
          </ac:spMkLst>
        </pc:spChg>
        <pc:spChg chg="mod">
          <ac:chgData name="AGNEW Tiela [Southern River College]" userId="bf386e6b-4d7d-43de-b407-a69201ec0eea" providerId="ADAL" clId="{A9E50F3B-E9B6-479A-9C20-3C54A29F3B75}" dt="2022-06-01T12:16:41.227" v="297" actId="5793"/>
          <ac:spMkLst>
            <pc:docMk/>
            <pc:sldMk cId="1916731369" sldId="258"/>
            <ac:spMk id="35" creationId="{B9DCFD5F-C6E0-4251-BB73-3CB81FB1D70F}"/>
          </ac:spMkLst>
        </pc:spChg>
      </pc:sldChg>
      <pc:sldChg chg="addSp modSp mod modAnim">
        <pc:chgData name="AGNEW Tiela [Southern River College]" userId="bf386e6b-4d7d-43de-b407-a69201ec0eea" providerId="ADAL" clId="{A9E50F3B-E9B6-479A-9C20-3C54A29F3B75}" dt="2022-06-01T13:39:58.141" v="4232" actId="1038"/>
        <pc:sldMkLst>
          <pc:docMk/>
          <pc:sldMk cId="2923003642" sldId="260"/>
        </pc:sldMkLst>
        <pc:spChg chg="mod">
          <ac:chgData name="AGNEW Tiela [Southern River College]" userId="bf386e6b-4d7d-43de-b407-a69201ec0eea" providerId="ADAL" clId="{A9E50F3B-E9B6-479A-9C20-3C54A29F3B75}" dt="2022-06-01T12:25:50.242" v="334" actId="20577"/>
          <ac:spMkLst>
            <pc:docMk/>
            <pc:sldMk cId="2923003642" sldId="260"/>
            <ac:spMk id="3" creationId="{85EC4615-5C0C-4A82-889E-DC2820FF933C}"/>
          </ac:spMkLst>
        </pc:spChg>
        <pc:spChg chg="mod">
          <ac:chgData name="AGNEW Tiela [Southern River College]" userId="bf386e6b-4d7d-43de-b407-a69201ec0eea" providerId="ADAL" clId="{A9E50F3B-E9B6-479A-9C20-3C54A29F3B75}" dt="2022-06-01T12:32:49.407" v="623" actId="20577"/>
          <ac:spMkLst>
            <pc:docMk/>
            <pc:sldMk cId="2923003642" sldId="260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2:32:53.684" v="627" actId="20577"/>
          <ac:spMkLst>
            <pc:docMk/>
            <pc:sldMk cId="2923003642" sldId="260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39:31.956" v="4223" actId="1582"/>
          <ac:spMkLst>
            <pc:docMk/>
            <pc:sldMk cId="2923003642" sldId="260"/>
            <ac:spMk id="6" creationId="{D587B298-70B4-4F55-94A9-B7BFEF48B438}"/>
          </ac:spMkLst>
        </pc:spChg>
        <pc:spChg chg="add mod">
          <ac:chgData name="AGNEW Tiela [Southern River College]" userId="bf386e6b-4d7d-43de-b407-a69201ec0eea" providerId="ADAL" clId="{A9E50F3B-E9B6-479A-9C20-3C54A29F3B75}" dt="2022-06-01T13:39:58.141" v="4232" actId="1038"/>
          <ac:spMkLst>
            <pc:docMk/>
            <pc:sldMk cId="2923003642" sldId="260"/>
            <ac:spMk id="9" creationId="{98239715-BA03-4B62-A88B-02727BAA7285}"/>
          </ac:spMkLst>
        </pc:spChg>
        <pc:spChg chg="mod">
          <ac:chgData name="AGNEW Tiela [Southern River College]" userId="bf386e6b-4d7d-43de-b407-a69201ec0eea" providerId="ADAL" clId="{A9E50F3B-E9B6-479A-9C20-3C54A29F3B75}" dt="2022-06-01T12:14:33.156" v="295" actId="207"/>
          <ac:spMkLst>
            <pc:docMk/>
            <pc:sldMk cId="2923003642" sldId="260"/>
            <ac:spMk id="15" creationId="{5666BD3C-540F-4385-A489-B83CC899B34A}"/>
          </ac:spMkLst>
        </pc:spChg>
        <pc:grpChg chg="mod">
          <ac:chgData name="AGNEW Tiela [Southern River College]" userId="bf386e6b-4d7d-43de-b407-a69201ec0eea" providerId="ADAL" clId="{A9E50F3B-E9B6-479A-9C20-3C54A29F3B75}" dt="2022-06-01T12:14:22.425" v="287" actId="1076"/>
          <ac:grpSpMkLst>
            <pc:docMk/>
            <pc:sldMk cId="2923003642" sldId="260"/>
            <ac:grpSpMk id="2" creationId="{5D2229AB-1949-4F32-BFA5-07FB5B17E7F3}"/>
          </ac:grpSpMkLst>
        </pc:grpChg>
      </pc:sldChg>
      <pc:sldChg chg="addSp delSp modSp add mod delAnim modAnim modShow">
        <pc:chgData name="AGNEW Tiela [Southern River College]" userId="bf386e6b-4d7d-43de-b407-a69201ec0eea" providerId="ADAL" clId="{A9E50F3B-E9B6-479A-9C20-3C54A29F3B75}" dt="2022-06-01T12:29:43.219" v="411" actId="20577"/>
        <pc:sldMkLst>
          <pc:docMk/>
          <pc:sldMk cId="1759345974" sldId="309"/>
        </pc:sldMkLst>
        <pc:spChg chg="del">
          <ac:chgData name="AGNEW Tiela [Southern River College]" userId="bf386e6b-4d7d-43de-b407-a69201ec0eea" providerId="ADAL" clId="{A9E50F3B-E9B6-479A-9C20-3C54A29F3B75}" dt="2022-06-01T12:24:14.617" v="306" actId="478"/>
          <ac:spMkLst>
            <pc:docMk/>
            <pc:sldMk cId="1759345974" sldId="309"/>
            <ac:spMk id="3" creationId="{F290796A-AD37-46AE-86C8-DAD04BE46451}"/>
          </ac:spMkLst>
        </pc:spChg>
        <pc:spChg chg="add del mod">
          <ac:chgData name="AGNEW Tiela [Southern River College]" userId="bf386e6b-4d7d-43de-b407-a69201ec0eea" providerId="ADAL" clId="{A9E50F3B-E9B6-479A-9C20-3C54A29F3B75}" dt="2022-06-01T12:24:19.247" v="307" actId="478"/>
          <ac:spMkLst>
            <pc:docMk/>
            <pc:sldMk cId="1759345974" sldId="309"/>
            <ac:spMk id="4" creationId="{FE2B5F0E-33A8-4FC1-BF39-398F2B3C78EC}"/>
          </ac:spMkLst>
        </pc:spChg>
        <pc:spChg chg="del">
          <ac:chgData name="AGNEW Tiela [Southern River College]" userId="bf386e6b-4d7d-43de-b407-a69201ec0eea" providerId="ADAL" clId="{A9E50F3B-E9B6-479A-9C20-3C54A29F3B75}" dt="2022-06-01T12:23:54.544" v="303" actId="478"/>
          <ac:spMkLst>
            <pc:docMk/>
            <pc:sldMk cId="1759345974" sldId="309"/>
            <ac:spMk id="12" creationId="{B5B2DA2D-5076-42BF-BD68-6FBFC9C1DBA4}"/>
          </ac:spMkLst>
        </pc:spChg>
        <pc:spChg chg="mod">
          <ac:chgData name="AGNEW Tiela [Southern River College]" userId="bf386e6b-4d7d-43de-b407-a69201ec0eea" providerId="ADAL" clId="{A9E50F3B-E9B6-479A-9C20-3C54A29F3B75}" dt="2022-06-01T12:24:09.266" v="305"/>
          <ac:spMkLst>
            <pc:docMk/>
            <pc:sldMk cId="1759345974" sldId="309"/>
            <ac:spMk id="14" creationId="{CA3F65D8-1BEF-4680-AC9C-2BFC2E89D279}"/>
          </ac:spMkLst>
        </pc:spChg>
        <pc:spChg chg="mod">
          <ac:chgData name="AGNEW Tiela [Southern River College]" userId="bf386e6b-4d7d-43de-b407-a69201ec0eea" providerId="ADAL" clId="{A9E50F3B-E9B6-479A-9C20-3C54A29F3B75}" dt="2022-06-01T12:24:09.266" v="305"/>
          <ac:spMkLst>
            <pc:docMk/>
            <pc:sldMk cId="1759345974" sldId="309"/>
            <ac:spMk id="15" creationId="{95C68CE6-3ACC-401B-8E87-4A62234BECDA}"/>
          </ac:spMkLst>
        </pc:spChg>
        <pc:spChg chg="mod">
          <ac:chgData name="AGNEW Tiela [Southern River College]" userId="bf386e6b-4d7d-43de-b407-a69201ec0eea" providerId="ADAL" clId="{A9E50F3B-E9B6-479A-9C20-3C54A29F3B75}" dt="2022-06-01T12:28:58.180" v="365" actId="1076"/>
          <ac:spMkLst>
            <pc:docMk/>
            <pc:sldMk cId="1759345974" sldId="309"/>
            <ac:spMk id="16" creationId="{D74500D7-FF50-4080-9BF4-BF5C3952D114}"/>
          </ac:spMkLst>
        </pc:spChg>
        <pc:spChg chg="mod">
          <ac:chgData name="AGNEW Tiela [Southern River College]" userId="bf386e6b-4d7d-43de-b407-a69201ec0eea" providerId="ADAL" clId="{A9E50F3B-E9B6-479A-9C20-3C54A29F3B75}" dt="2022-06-01T12:28:57.832" v="364" actId="1076"/>
          <ac:spMkLst>
            <pc:docMk/>
            <pc:sldMk cId="1759345974" sldId="309"/>
            <ac:spMk id="17" creationId="{6DDDFD7A-0C30-4545-9885-EC05E0DFC81C}"/>
          </ac:spMkLst>
        </pc:spChg>
        <pc:spChg chg="add mod">
          <ac:chgData name="AGNEW Tiela [Southern River College]" userId="bf386e6b-4d7d-43de-b407-a69201ec0eea" providerId="ADAL" clId="{A9E50F3B-E9B6-479A-9C20-3C54A29F3B75}" dt="2022-06-01T12:29:43.219" v="411" actId="20577"/>
          <ac:spMkLst>
            <pc:docMk/>
            <pc:sldMk cId="1759345974" sldId="309"/>
            <ac:spMk id="18" creationId="{E00371CD-BC97-4D21-9F0B-48A6D89B22F1}"/>
          </ac:spMkLst>
        </pc:spChg>
        <pc:spChg chg="mod">
          <ac:chgData name="AGNEW Tiela [Southern River College]" userId="bf386e6b-4d7d-43de-b407-a69201ec0eea" providerId="ADAL" clId="{A9E50F3B-E9B6-479A-9C20-3C54A29F3B75}" dt="2022-06-01T12:28:57.497" v="363" actId="1076"/>
          <ac:spMkLst>
            <pc:docMk/>
            <pc:sldMk cId="1759345974" sldId="309"/>
            <ac:spMk id="19" creationId="{C5BDC05E-F932-4257-BA1D-AAB2B61AB506}"/>
          </ac:spMkLst>
        </pc:spChg>
        <pc:grpChg chg="del">
          <ac:chgData name="AGNEW Tiela [Southern River College]" userId="bf386e6b-4d7d-43de-b407-a69201ec0eea" providerId="ADAL" clId="{A9E50F3B-E9B6-479A-9C20-3C54A29F3B75}" dt="2022-06-01T12:24:08.892" v="304" actId="478"/>
          <ac:grpSpMkLst>
            <pc:docMk/>
            <pc:sldMk cId="1759345974" sldId="309"/>
            <ac:grpSpMk id="9" creationId="{9B916BCC-02E9-4A08-85FB-5171FB3CF766}"/>
          </ac:grpSpMkLst>
        </pc:grpChg>
        <pc:grpChg chg="add mod">
          <ac:chgData name="AGNEW Tiela [Southern River College]" userId="bf386e6b-4d7d-43de-b407-a69201ec0eea" providerId="ADAL" clId="{A9E50F3B-E9B6-479A-9C20-3C54A29F3B75}" dt="2022-06-01T12:24:09.266" v="305"/>
          <ac:grpSpMkLst>
            <pc:docMk/>
            <pc:sldMk cId="1759345974" sldId="309"/>
            <ac:grpSpMk id="13" creationId="{579216CF-81C5-4D50-83D0-B86FCBF7F1F0}"/>
          </ac:grpSpMkLst>
        </pc:grpChg>
      </pc:sldChg>
      <pc:sldChg chg="addSp modSp add mod modAnim">
        <pc:chgData name="AGNEW Tiela [Southern River College]" userId="bf386e6b-4d7d-43de-b407-a69201ec0eea" providerId="ADAL" clId="{A9E50F3B-E9B6-479A-9C20-3C54A29F3B75}" dt="2022-06-01T13:40:36.073" v="4240" actId="14100"/>
        <pc:sldMkLst>
          <pc:docMk/>
          <pc:sldMk cId="4063829496" sldId="310"/>
        </pc:sldMkLst>
        <pc:spChg chg="mod">
          <ac:chgData name="AGNEW Tiela [Southern River College]" userId="bf386e6b-4d7d-43de-b407-a69201ec0eea" providerId="ADAL" clId="{A9E50F3B-E9B6-479A-9C20-3C54A29F3B75}" dt="2022-06-01T12:34:23.974" v="642" actId="11"/>
          <ac:spMkLst>
            <pc:docMk/>
            <pc:sldMk cId="4063829496" sldId="310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2:36:14.068" v="767" actId="20577"/>
          <ac:spMkLst>
            <pc:docMk/>
            <pc:sldMk cId="4063829496" sldId="310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0:18.377" v="4236" actId="14100"/>
          <ac:spMkLst>
            <pc:docMk/>
            <pc:sldMk cId="4063829496" sldId="310"/>
            <ac:spMk id="8" creationId="{255FD8EA-8BD6-4424-A2B3-D6C1AB604B41}"/>
          </ac:spMkLst>
        </pc:spChg>
        <pc:spChg chg="add mod">
          <ac:chgData name="AGNEW Tiela [Southern River College]" userId="bf386e6b-4d7d-43de-b407-a69201ec0eea" providerId="ADAL" clId="{A9E50F3B-E9B6-479A-9C20-3C54A29F3B75}" dt="2022-06-01T13:40:36.073" v="4240" actId="14100"/>
          <ac:spMkLst>
            <pc:docMk/>
            <pc:sldMk cId="4063829496" sldId="310"/>
            <ac:spMk id="9" creationId="{5944E7CD-7E39-47EF-823C-7CB5D97F550C}"/>
          </ac:spMkLst>
        </pc:spChg>
      </pc:sldChg>
      <pc:sldChg chg="addSp modSp add mod modAnim">
        <pc:chgData name="AGNEW Tiela [Southern River College]" userId="bf386e6b-4d7d-43de-b407-a69201ec0eea" providerId="ADAL" clId="{A9E50F3B-E9B6-479A-9C20-3C54A29F3B75}" dt="2022-06-01T13:41:12.180" v="4248" actId="14100"/>
        <pc:sldMkLst>
          <pc:docMk/>
          <pc:sldMk cId="1037460525" sldId="311"/>
        </pc:sldMkLst>
        <pc:spChg chg="mod">
          <ac:chgData name="AGNEW Tiela [Southern River College]" userId="bf386e6b-4d7d-43de-b407-a69201ec0eea" providerId="ADAL" clId="{A9E50F3B-E9B6-479A-9C20-3C54A29F3B75}" dt="2022-06-01T12:39:25.413" v="877" actId="6549"/>
          <ac:spMkLst>
            <pc:docMk/>
            <pc:sldMk cId="1037460525" sldId="311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2:43:02.639" v="1052" actId="20577"/>
          <ac:spMkLst>
            <pc:docMk/>
            <pc:sldMk cId="1037460525" sldId="311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0:49.128" v="4243" actId="14100"/>
          <ac:spMkLst>
            <pc:docMk/>
            <pc:sldMk cId="1037460525" sldId="311"/>
            <ac:spMk id="8" creationId="{B91F62A9-85ED-4BFF-8E38-988F2B33050F}"/>
          </ac:spMkLst>
        </pc:spChg>
        <pc:spChg chg="add mod">
          <ac:chgData name="AGNEW Tiela [Southern River College]" userId="bf386e6b-4d7d-43de-b407-a69201ec0eea" providerId="ADAL" clId="{A9E50F3B-E9B6-479A-9C20-3C54A29F3B75}" dt="2022-06-01T13:41:12.180" v="4248" actId="14100"/>
          <ac:spMkLst>
            <pc:docMk/>
            <pc:sldMk cId="1037460525" sldId="311"/>
            <ac:spMk id="9" creationId="{323786BF-23C8-46A2-8759-70C4DA9F99B8}"/>
          </ac:spMkLst>
        </pc:spChg>
      </pc:sldChg>
      <pc:sldChg chg="addSp modSp add mod modAnim">
        <pc:chgData name="AGNEW Tiela [Southern River College]" userId="bf386e6b-4d7d-43de-b407-a69201ec0eea" providerId="ADAL" clId="{A9E50F3B-E9B6-479A-9C20-3C54A29F3B75}" dt="2022-06-01T13:41:38.439" v="4260"/>
        <pc:sldMkLst>
          <pc:docMk/>
          <pc:sldMk cId="625481077" sldId="312"/>
        </pc:sldMkLst>
        <pc:spChg chg="mod">
          <ac:chgData name="AGNEW Tiela [Southern River College]" userId="bf386e6b-4d7d-43de-b407-a69201ec0eea" providerId="ADAL" clId="{A9E50F3B-E9B6-479A-9C20-3C54A29F3B75}" dt="2022-06-01T12:45:53.226" v="1192" actId="20577"/>
          <ac:spMkLst>
            <pc:docMk/>
            <pc:sldMk cId="625481077" sldId="312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2:47:58.692" v="1278" actId="20577"/>
          <ac:spMkLst>
            <pc:docMk/>
            <pc:sldMk cId="625481077" sldId="312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1:27.194" v="4257" actId="1037"/>
          <ac:spMkLst>
            <pc:docMk/>
            <pc:sldMk cId="625481077" sldId="312"/>
            <ac:spMk id="8" creationId="{10572788-4013-4C31-98BE-7784076F2726}"/>
          </ac:spMkLst>
        </pc:spChg>
        <pc:spChg chg="add mod">
          <ac:chgData name="AGNEW Tiela [Southern River College]" userId="bf386e6b-4d7d-43de-b407-a69201ec0eea" providerId="ADAL" clId="{A9E50F3B-E9B6-479A-9C20-3C54A29F3B75}" dt="2022-06-01T13:41:35.080" v="4259" actId="1076"/>
          <ac:spMkLst>
            <pc:docMk/>
            <pc:sldMk cId="625481077" sldId="312"/>
            <ac:spMk id="9" creationId="{2D674614-CE2C-4F29-9596-611FF17C4A91}"/>
          </ac:spMkLst>
        </pc:spChg>
      </pc:sldChg>
      <pc:sldChg chg="addSp modSp add mod modAnim">
        <pc:chgData name="AGNEW Tiela [Southern River College]" userId="bf386e6b-4d7d-43de-b407-a69201ec0eea" providerId="ADAL" clId="{A9E50F3B-E9B6-479A-9C20-3C54A29F3B75}" dt="2022-06-01T13:42:08.792" v="4268" actId="14100"/>
        <pc:sldMkLst>
          <pc:docMk/>
          <pc:sldMk cId="2254558053" sldId="313"/>
        </pc:sldMkLst>
        <pc:spChg chg="mod">
          <ac:chgData name="AGNEW Tiela [Southern River College]" userId="bf386e6b-4d7d-43de-b407-a69201ec0eea" providerId="ADAL" clId="{A9E50F3B-E9B6-479A-9C20-3C54A29F3B75}" dt="2022-06-01T12:49:27.852" v="1460" actId="20577"/>
          <ac:spMkLst>
            <pc:docMk/>
            <pc:sldMk cId="2254558053" sldId="313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2:54:18.679" v="1627" actId="20577"/>
          <ac:spMkLst>
            <pc:docMk/>
            <pc:sldMk cId="2254558053" sldId="313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1:53.973" v="4264" actId="14100"/>
          <ac:spMkLst>
            <pc:docMk/>
            <pc:sldMk cId="2254558053" sldId="313"/>
            <ac:spMk id="8" creationId="{27F34ADB-33C5-4F3F-AF07-F5C379E01C5E}"/>
          </ac:spMkLst>
        </pc:spChg>
        <pc:spChg chg="add mod">
          <ac:chgData name="AGNEW Tiela [Southern River College]" userId="bf386e6b-4d7d-43de-b407-a69201ec0eea" providerId="ADAL" clId="{A9E50F3B-E9B6-479A-9C20-3C54A29F3B75}" dt="2022-06-01T13:42:08.792" v="4268" actId="14100"/>
          <ac:spMkLst>
            <pc:docMk/>
            <pc:sldMk cId="2254558053" sldId="313"/>
            <ac:spMk id="9" creationId="{8C63F3BE-08D3-4E39-8D9F-68C45645FF79}"/>
          </ac:spMkLst>
        </pc:spChg>
      </pc:sldChg>
      <pc:sldChg chg="addSp modSp add mod modAnim">
        <pc:chgData name="AGNEW Tiela [Southern River College]" userId="bf386e6b-4d7d-43de-b407-a69201ec0eea" providerId="ADAL" clId="{A9E50F3B-E9B6-479A-9C20-3C54A29F3B75}" dt="2022-06-01T13:43:11.371" v="4277"/>
        <pc:sldMkLst>
          <pc:docMk/>
          <pc:sldMk cId="2252493777" sldId="314"/>
        </pc:sldMkLst>
        <pc:spChg chg="mod">
          <ac:chgData name="AGNEW Tiela [Southern River College]" userId="bf386e6b-4d7d-43de-b407-a69201ec0eea" providerId="ADAL" clId="{A9E50F3B-E9B6-479A-9C20-3C54A29F3B75}" dt="2022-06-01T12:57:01.105" v="1799" actId="20577"/>
          <ac:spMkLst>
            <pc:docMk/>
            <pc:sldMk cId="2252493777" sldId="314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2:58:19.534" v="1962" actId="20577"/>
          <ac:spMkLst>
            <pc:docMk/>
            <pc:sldMk cId="2252493777" sldId="314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2:46.652" v="4272" actId="14100"/>
          <ac:spMkLst>
            <pc:docMk/>
            <pc:sldMk cId="2252493777" sldId="314"/>
            <ac:spMk id="8" creationId="{8CF5F3C7-233D-4F8C-BA69-2A66C85C53FD}"/>
          </ac:spMkLst>
        </pc:spChg>
        <pc:spChg chg="add mod">
          <ac:chgData name="AGNEW Tiela [Southern River College]" userId="bf386e6b-4d7d-43de-b407-a69201ec0eea" providerId="ADAL" clId="{A9E50F3B-E9B6-479A-9C20-3C54A29F3B75}" dt="2022-06-01T13:43:09.600" v="4276" actId="14100"/>
          <ac:spMkLst>
            <pc:docMk/>
            <pc:sldMk cId="2252493777" sldId="314"/>
            <ac:spMk id="9" creationId="{55C4AF77-26F6-4BFA-B66F-33384BB16B0A}"/>
          </ac:spMkLst>
        </pc:spChg>
      </pc:sldChg>
      <pc:sldChg chg="addSp modSp add mod modAnim">
        <pc:chgData name="AGNEW Tiela [Southern River College]" userId="bf386e6b-4d7d-43de-b407-a69201ec0eea" providerId="ADAL" clId="{A9E50F3B-E9B6-479A-9C20-3C54A29F3B75}" dt="2022-06-01T13:43:45.232" v="4292"/>
        <pc:sldMkLst>
          <pc:docMk/>
          <pc:sldMk cId="1915632076" sldId="315"/>
        </pc:sldMkLst>
        <pc:spChg chg="mod">
          <ac:chgData name="AGNEW Tiela [Southern River College]" userId="bf386e6b-4d7d-43de-b407-a69201ec0eea" providerId="ADAL" clId="{A9E50F3B-E9B6-479A-9C20-3C54A29F3B75}" dt="2022-06-01T12:59:08.200" v="1979" actId="20577"/>
          <ac:spMkLst>
            <pc:docMk/>
            <pc:sldMk cId="1915632076" sldId="315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2:59:52.699" v="1980"/>
          <ac:spMkLst>
            <pc:docMk/>
            <pc:sldMk cId="1915632076" sldId="315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3:29.956" v="4287" actId="1036"/>
          <ac:spMkLst>
            <pc:docMk/>
            <pc:sldMk cId="1915632076" sldId="315"/>
            <ac:spMk id="8" creationId="{5B471620-4823-4674-9737-59A17ED54F11}"/>
          </ac:spMkLst>
        </pc:spChg>
        <pc:spChg chg="add mod">
          <ac:chgData name="AGNEW Tiela [Southern River College]" userId="bf386e6b-4d7d-43de-b407-a69201ec0eea" providerId="ADAL" clId="{A9E50F3B-E9B6-479A-9C20-3C54A29F3B75}" dt="2022-06-01T13:43:43.250" v="4291" actId="14100"/>
          <ac:spMkLst>
            <pc:docMk/>
            <pc:sldMk cId="1915632076" sldId="315"/>
            <ac:spMk id="9" creationId="{8F610814-58AC-431E-A9DD-AC4F0E7A76EA}"/>
          </ac:spMkLst>
        </pc:spChg>
      </pc:sldChg>
      <pc:sldChg chg="addSp modSp add mod modAnim">
        <pc:chgData name="AGNEW Tiela [Southern River College]" userId="bf386e6b-4d7d-43de-b407-a69201ec0eea" providerId="ADAL" clId="{A9E50F3B-E9B6-479A-9C20-3C54A29F3B75}" dt="2022-06-01T13:44:07.706" v="4300"/>
        <pc:sldMkLst>
          <pc:docMk/>
          <pc:sldMk cId="2939718050" sldId="316"/>
        </pc:sldMkLst>
        <pc:spChg chg="mod">
          <ac:chgData name="AGNEW Tiela [Southern River College]" userId="bf386e6b-4d7d-43de-b407-a69201ec0eea" providerId="ADAL" clId="{A9E50F3B-E9B6-479A-9C20-3C54A29F3B75}" dt="2022-06-01T13:01:31.023" v="2001" actId="20577"/>
          <ac:spMkLst>
            <pc:docMk/>
            <pc:sldMk cId="2939718050" sldId="316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3:01:41.973" v="2013" actId="20577"/>
          <ac:spMkLst>
            <pc:docMk/>
            <pc:sldMk cId="2939718050" sldId="316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3:58.221" v="4296" actId="14100"/>
          <ac:spMkLst>
            <pc:docMk/>
            <pc:sldMk cId="2939718050" sldId="316"/>
            <ac:spMk id="8" creationId="{9474B342-9130-4689-9AA9-E9BA4EB0DCBB}"/>
          </ac:spMkLst>
        </pc:spChg>
        <pc:spChg chg="add mod">
          <ac:chgData name="AGNEW Tiela [Southern River College]" userId="bf386e6b-4d7d-43de-b407-a69201ec0eea" providerId="ADAL" clId="{A9E50F3B-E9B6-479A-9C20-3C54A29F3B75}" dt="2022-06-01T13:44:05.393" v="4299" actId="14100"/>
          <ac:spMkLst>
            <pc:docMk/>
            <pc:sldMk cId="2939718050" sldId="316"/>
            <ac:spMk id="9" creationId="{666FD3C8-E13A-43F5-A946-5FADBCA37A2A}"/>
          </ac:spMkLst>
        </pc:spChg>
      </pc:sldChg>
      <pc:sldChg chg="addSp modSp add mod modAnim">
        <pc:chgData name="AGNEW Tiela [Southern River College]" userId="bf386e6b-4d7d-43de-b407-a69201ec0eea" providerId="ADAL" clId="{A9E50F3B-E9B6-479A-9C20-3C54A29F3B75}" dt="2022-06-01T13:44:30.923" v="4307" actId="1076"/>
        <pc:sldMkLst>
          <pc:docMk/>
          <pc:sldMk cId="3135316530" sldId="317"/>
        </pc:sldMkLst>
        <pc:spChg chg="mod">
          <ac:chgData name="AGNEW Tiela [Southern River College]" userId="bf386e6b-4d7d-43de-b407-a69201ec0eea" providerId="ADAL" clId="{A9E50F3B-E9B6-479A-9C20-3C54A29F3B75}" dt="2022-06-01T13:05:32.262" v="2167" actId="6549"/>
          <ac:spMkLst>
            <pc:docMk/>
            <pc:sldMk cId="3135316530" sldId="317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3:07:59.391" v="2246" actId="20577"/>
          <ac:spMkLst>
            <pc:docMk/>
            <pc:sldMk cId="3135316530" sldId="317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4:17.770" v="4304" actId="14100"/>
          <ac:spMkLst>
            <pc:docMk/>
            <pc:sldMk cId="3135316530" sldId="317"/>
            <ac:spMk id="8" creationId="{C0016F93-BA93-4E73-AE2F-B6F0198AB5B6}"/>
          </ac:spMkLst>
        </pc:spChg>
        <pc:spChg chg="add mod">
          <ac:chgData name="AGNEW Tiela [Southern River College]" userId="bf386e6b-4d7d-43de-b407-a69201ec0eea" providerId="ADAL" clId="{A9E50F3B-E9B6-479A-9C20-3C54A29F3B75}" dt="2022-06-01T13:44:30.923" v="4307" actId="1076"/>
          <ac:spMkLst>
            <pc:docMk/>
            <pc:sldMk cId="3135316530" sldId="317"/>
            <ac:spMk id="9" creationId="{03068BAC-DB65-4C50-BC11-58994EEA10CF}"/>
          </ac:spMkLst>
        </pc:spChg>
      </pc:sldChg>
      <pc:sldChg chg="addSp modSp add mod modAnim">
        <pc:chgData name="AGNEW Tiela [Southern River College]" userId="bf386e6b-4d7d-43de-b407-a69201ec0eea" providerId="ADAL" clId="{A9E50F3B-E9B6-479A-9C20-3C54A29F3B75}" dt="2022-06-01T13:45:09.457" v="4335"/>
        <pc:sldMkLst>
          <pc:docMk/>
          <pc:sldMk cId="3906550633" sldId="318"/>
        </pc:sldMkLst>
        <pc:spChg chg="mod">
          <ac:chgData name="AGNEW Tiela [Southern River College]" userId="bf386e6b-4d7d-43de-b407-a69201ec0eea" providerId="ADAL" clId="{A9E50F3B-E9B6-479A-9C20-3C54A29F3B75}" dt="2022-06-01T13:11:30.513" v="2417" actId="6549"/>
          <ac:spMkLst>
            <pc:docMk/>
            <pc:sldMk cId="3906550633" sldId="318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3:44:59.985" v="4332" actId="20577"/>
          <ac:spMkLst>
            <pc:docMk/>
            <pc:sldMk cId="3906550633" sldId="318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4:43.039" v="4310" actId="14100"/>
          <ac:spMkLst>
            <pc:docMk/>
            <pc:sldMk cId="3906550633" sldId="318"/>
            <ac:spMk id="8" creationId="{DEBCF50A-7BD8-454C-A748-5AE381B0BDFF}"/>
          </ac:spMkLst>
        </pc:spChg>
        <pc:spChg chg="add mod">
          <ac:chgData name="AGNEW Tiela [Southern River College]" userId="bf386e6b-4d7d-43de-b407-a69201ec0eea" providerId="ADAL" clId="{A9E50F3B-E9B6-479A-9C20-3C54A29F3B75}" dt="2022-06-01T13:45:06.513" v="4334" actId="14100"/>
          <ac:spMkLst>
            <pc:docMk/>
            <pc:sldMk cId="3906550633" sldId="318"/>
            <ac:spMk id="9" creationId="{9EEDD64F-6240-4E17-B442-A1E76009CB49}"/>
          </ac:spMkLst>
        </pc:spChg>
      </pc:sldChg>
      <pc:sldChg chg="add del">
        <pc:chgData name="AGNEW Tiela [Southern River College]" userId="bf386e6b-4d7d-43de-b407-a69201ec0eea" providerId="ADAL" clId="{A9E50F3B-E9B6-479A-9C20-3C54A29F3B75}" dt="2022-06-01T12:23:35.643" v="301" actId="47"/>
        <pc:sldMkLst>
          <pc:docMk/>
          <pc:sldMk cId="793631031" sldId="319"/>
        </pc:sldMkLst>
      </pc:sldChg>
      <pc:sldChg chg="addSp modSp add mod modAnim">
        <pc:chgData name="AGNEW Tiela [Southern River College]" userId="bf386e6b-4d7d-43de-b407-a69201ec0eea" providerId="ADAL" clId="{A9E50F3B-E9B6-479A-9C20-3C54A29F3B75}" dt="2022-06-01T13:45:43.474" v="4349"/>
        <pc:sldMkLst>
          <pc:docMk/>
          <pc:sldMk cId="3349430805" sldId="319"/>
        </pc:sldMkLst>
        <pc:spChg chg="mod">
          <ac:chgData name="AGNEW Tiela [Southern River College]" userId="bf386e6b-4d7d-43de-b407-a69201ec0eea" providerId="ADAL" clId="{A9E50F3B-E9B6-479A-9C20-3C54A29F3B75}" dt="2022-06-01T13:15:04.716" v="2766" actId="20577"/>
          <ac:spMkLst>
            <pc:docMk/>
            <pc:sldMk cId="3349430805" sldId="319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3:16:21.509" v="2958" actId="20577"/>
          <ac:spMkLst>
            <pc:docMk/>
            <pc:sldMk cId="3349430805" sldId="319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5:27.603" v="4344" actId="14100"/>
          <ac:spMkLst>
            <pc:docMk/>
            <pc:sldMk cId="3349430805" sldId="319"/>
            <ac:spMk id="8" creationId="{FC786E87-19F8-4D89-802A-102E7B1F1D8A}"/>
          </ac:spMkLst>
        </pc:spChg>
        <pc:spChg chg="add mod">
          <ac:chgData name="AGNEW Tiela [Southern River College]" userId="bf386e6b-4d7d-43de-b407-a69201ec0eea" providerId="ADAL" clId="{A9E50F3B-E9B6-479A-9C20-3C54A29F3B75}" dt="2022-06-01T13:45:41.335" v="4348" actId="14100"/>
          <ac:spMkLst>
            <pc:docMk/>
            <pc:sldMk cId="3349430805" sldId="319"/>
            <ac:spMk id="9" creationId="{037EB6E0-3A90-4029-88B2-622058B43BC1}"/>
          </ac:spMkLst>
        </pc:spChg>
      </pc:sldChg>
      <pc:sldChg chg="addSp modSp add mod modAnim">
        <pc:chgData name="AGNEW Tiela [Southern River College]" userId="bf386e6b-4d7d-43de-b407-a69201ec0eea" providerId="ADAL" clId="{A9E50F3B-E9B6-479A-9C20-3C54A29F3B75}" dt="2022-06-01T13:46:24.403" v="4356"/>
        <pc:sldMkLst>
          <pc:docMk/>
          <pc:sldMk cId="1707823235" sldId="320"/>
        </pc:sldMkLst>
        <pc:spChg chg="mod">
          <ac:chgData name="AGNEW Tiela [Southern River College]" userId="bf386e6b-4d7d-43de-b407-a69201ec0eea" providerId="ADAL" clId="{A9E50F3B-E9B6-479A-9C20-3C54A29F3B75}" dt="2022-06-01T13:18:44.336" v="3137" actId="27636"/>
          <ac:spMkLst>
            <pc:docMk/>
            <pc:sldMk cId="1707823235" sldId="320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3:19:14.589" v="3224" actId="20577"/>
          <ac:spMkLst>
            <pc:docMk/>
            <pc:sldMk cId="1707823235" sldId="320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5:49.961" v="4351" actId="1076"/>
          <ac:spMkLst>
            <pc:docMk/>
            <pc:sldMk cId="1707823235" sldId="320"/>
            <ac:spMk id="8" creationId="{6D427B09-8048-4A39-9FEC-BD8DA2F286FF}"/>
          </ac:spMkLst>
        </pc:spChg>
        <pc:spChg chg="add mod">
          <ac:chgData name="AGNEW Tiela [Southern River College]" userId="bf386e6b-4d7d-43de-b407-a69201ec0eea" providerId="ADAL" clId="{A9E50F3B-E9B6-479A-9C20-3C54A29F3B75}" dt="2022-06-01T13:46:17.245" v="4354" actId="14100"/>
          <ac:spMkLst>
            <pc:docMk/>
            <pc:sldMk cId="1707823235" sldId="320"/>
            <ac:spMk id="9" creationId="{A6FC35DA-1289-47DB-8BC2-34BE640A2CF7}"/>
          </ac:spMkLst>
        </pc:spChg>
      </pc:sldChg>
      <pc:sldChg chg="addSp modSp add mod modAnim">
        <pc:chgData name="AGNEW Tiela [Southern River College]" userId="bf386e6b-4d7d-43de-b407-a69201ec0eea" providerId="ADAL" clId="{A9E50F3B-E9B6-479A-9C20-3C54A29F3B75}" dt="2022-06-01T13:46:59.105" v="4364"/>
        <pc:sldMkLst>
          <pc:docMk/>
          <pc:sldMk cId="3407375882" sldId="321"/>
        </pc:sldMkLst>
        <pc:spChg chg="mod">
          <ac:chgData name="AGNEW Tiela [Southern River College]" userId="bf386e6b-4d7d-43de-b407-a69201ec0eea" providerId="ADAL" clId="{A9E50F3B-E9B6-479A-9C20-3C54A29F3B75}" dt="2022-06-01T13:23:14.120" v="3547" actId="27636"/>
          <ac:spMkLst>
            <pc:docMk/>
            <pc:sldMk cId="3407375882" sldId="321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3:23:14.679" v="3553" actId="20577"/>
          <ac:spMkLst>
            <pc:docMk/>
            <pc:sldMk cId="3407375882" sldId="321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6:34.919" v="4358" actId="14100"/>
          <ac:spMkLst>
            <pc:docMk/>
            <pc:sldMk cId="3407375882" sldId="321"/>
            <ac:spMk id="8" creationId="{BB1889D4-5652-4644-BD31-BFE0676916C5}"/>
          </ac:spMkLst>
        </pc:spChg>
        <pc:spChg chg="add mod">
          <ac:chgData name="AGNEW Tiela [Southern River College]" userId="bf386e6b-4d7d-43de-b407-a69201ec0eea" providerId="ADAL" clId="{A9E50F3B-E9B6-479A-9C20-3C54A29F3B75}" dt="2022-06-01T13:46:56.483" v="4363" actId="14100"/>
          <ac:spMkLst>
            <pc:docMk/>
            <pc:sldMk cId="3407375882" sldId="321"/>
            <ac:spMk id="9" creationId="{F2977B4E-8571-4E7C-896F-5E7722BB4BB3}"/>
          </ac:spMkLst>
        </pc:spChg>
      </pc:sldChg>
      <pc:sldChg chg="addSp modSp add mod modAnim">
        <pc:chgData name="AGNEW Tiela [Southern River College]" userId="bf386e6b-4d7d-43de-b407-a69201ec0eea" providerId="ADAL" clId="{A9E50F3B-E9B6-479A-9C20-3C54A29F3B75}" dt="2022-06-01T13:47:19.752" v="4374" actId="1076"/>
        <pc:sldMkLst>
          <pc:docMk/>
          <pc:sldMk cId="4058360907" sldId="322"/>
        </pc:sldMkLst>
        <pc:spChg chg="mod">
          <ac:chgData name="AGNEW Tiela [Southern River College]" userId="bf386e6b-4d7d-43de-b407-a69201ec0eea" providerId="ADAL" clId="{A9E50F3B-E9B6-479A-9C20-3C54A29F3B75}" dt="2022-06-01T13:25:42.681" v="3738" actId="27636"/>
          <ac:spMkLst>
            <pc:docMk/>
            <pc:sldMk cId="4058360907" sldId="322"/>
            <ac:spMk id="4" creationId="{97B0A339-7F53-4C25-943E-084CE6E1798F}"/>
          </ac:spMkLst>
        </pc:spChg>
        <pc:spChg chg="mod">
          <ac:chgData name="AGNEW Tiela [Southern River College]" userId="bf386e6b-4d7d-43de-b407-a69201ec0eea" providerId="ADAL" clId="{A9E50F3B-E9B6-479A-9C20-3C54A29F3B75}" dt="2022-06-01T13:25:42.683" v="3739" actId="27636"/>
          <ac:spMkLst>
            <pc:docMk/>
            <pc:sldMk cId="4058360907" sldId="322"/>
            <ac:spMk id="5" creationId="{508A41E1-72A1-4BFB-9669-2C585674123D}"/>
          </ac:spMkLst>
        </pc:spChg>
        <pc:spChg chg="add mod">
          <ac:chgData name="AGNEW Tiela [Southern River College]" userId="bf386e6b-4d7d-43de-b407-a69201ec0eea" providerId="ADAL" clId="{A9E50F3B-E9B6-479A-9C20-3C54A29F3B75}" dt="2022-06-01T13:47:09.270" v="4372" actId="1037"/>
          <ac:spMkLst>
            <pc:docMk/>
            <pc:sldMk cId="4058360907" sldId="322"/>
            <ac:spMk id="8" creationId="{EB205552-0FED-4782-AD01-9617AD3956A4}"/>
          </ac:spMkLst>
        </pc:spChg>
        <pc:spChg chg="add mod">
          <ac:chgData name="AGNEW Tiela [Southern River College]" userId="bf386e6b-4d7d-43de-b407-a69201ec0eea" providerId="ADAL" clId="{A9E50F3B-E9B6-479A-9C20-3C54A29F3B75}" dt="2022-06-01T13:47:19.752" v="4374" actId="1076"/>
          <ac:spMkLst>
            <pc:docMk/>
            <pc:sldMk cId="4058360907" sldId="322"/>
            <ac:spMk id="9" creationId="{7DAF0F5D-58F5-4A4D-94AA-E39B6423B186}"/>
          </ac:spMkLst>
        </pc:spChg>
      </pc:sldChg>
      <pc:sldChg chg="addSp delSp modSp add mod delAnim modAnim">
        <pc:chgData name="AGNEW Tiela [Southern River College]" userId="bf386e6b-4d7d-43de-b407-a69201ec0eea" providerId="ADAL" clId="{A9E50F3B-E9B6-479A-9C20-3C54A29F3B75}" dt="2022-06-01T13:47:32.281" v="4377" actId="14100"/>
        <pc:sldMkLst>
          <pc:docMk/>
          <pc:sldMk cId="544580944" sldId="323"/>
        </pc:sldMkLst>
        <pc:spChg chg="mod">
          <ac:chgData name="AGNEW Tiela [Southern River College]" userId="bf386e6b-4d7d-43de-b407-a69201ec0eea" providerId="ADAL" clId="{A9E50F3B-E9B6-479A-9C20-3C54A29F3B75}" dt="2022-06-01T13:30:57.734" v="3888" actId="20577"/>
          <ac:spMkLst>
            <pc:docMk/>
            <pc:sldMk cId="544580944" sldId="323"/>
            <ac:spMk id="4" creationId="{97B0A339-7F53-4C25-943E-084CE6E1798F}"/>
          </ac:spMkLst>
        </pc:spChg>
        <pc:spChg chg="del mod">
          <ac:chgData name="AGNEW Tiela [Southern River College]" userId="bf386e6b-4d7d-43de-b407-a69201ec0eea" providerId="ADAL" clId="{A9E50F3B-E9B6-479A-9C20-3C54A29F3B75}" dt="2022-06-01T13:29:53.073" v="3751" actId="478"/>
          <ac:spMkLst>
            <pc:docMk/>
            <pc:sldMk cId="544580944" sldId="323"/>
            <ac:spMk id="5" creationId="{508A41E1-72A1-4BFB-9669-2C585674123D}"/>
          </ac:spMkLst>
        </pc:spChg>
        <pc:spChg chg="add del mod">
          <ac:chgData name="AGNEW Tiela [Southern River College]" userId="bf386e6b-4d7d-43de-b407-a69201ec0eea" providerId="ADAL" clId="{A9E50F3B-E9B6-479A-9C20-3C54A29F3B75}" dt="2022-06-01T13:29:55.647" v="3752" actId="478"/>
          <ac:spMkLst>
            <pc:docMk/>
            <pc:sldMk cId="544580944" sldId="323"/>
            <ac:spMk id="7" creationId="{84CE939A-E801-455F-88FC-10EC9CBC3185}"/>
          </ac:spMkLst>
        </pc:spChg>
        <pc:spChg chg="add mod">
          <ac:chgData name="AGNEW Tiela [Southern River College]" userId="bf386e6b-4d7d-43de-b407-a69201ec0eea" providerId="ADAL" clId="{A9E50F3B-E9B6-479A-9C20-3C54A29F3B75}" dt="2022-06-01T13:47:32.281" v="4377" actId="14100"/>
          <ac:spMkLst>
            <pc:docMk/>
            <pc:sldMk cId="544580944" sldId="323"/>
            <ac:spMk id="12" creationId="{DCB863D9-6828-49C5-8273-4321C70D0FE7}"/>
          </ac:spMkLst>
        </pc:spChg>
        <pc:picChg chg="add mod">
          <ac:chgData name="AGNEW Tiela [Southern River College]" userId="bf386e6b-4d7d-43de-b407-a69201ec0eea" providerId="ADAL" clId="{A9E50F3B-E9B6-479A-9C20-3C54A29F3B75}" dt="2022-06-01T13:30:02.683" v="3755" actId="1076"/>
          <ac:picMkLst>
            <pc:docMk/>
            <pc:sldMk cId="544580944" sldId="323"/>
            <ac:picMk id="9" creationId="{E25DA6D4-6FD0-45D5-8E3D-2A37FC506C18}"/>
          </ac:picMkLst>
        </pc:picChg>
      </pc:sldChg>
      <pc:sldChg chg="addSp modSp add mod modAnim">
        <pc:chgData name="AGNEW Tiela [Southern River College]" userId="bf386e6b-4d7d-43de-b407-a69201ec0eea" providerId="ADAL" clId="{A9E50F3B-E9B6-479A-9C20-3C54A29F3B75}" dt="2022-06-01T13:47:51.779" v="4381" actId="14100"/>
        <pc:sldMkLst>
          <pc:docMk/>
          <pc:sldMk cId="1513588093" sldId="324"/>
        </pc:sldMkLst>
        <pc:spChg chg="mod">
          <ac:chgData name="AGNEW Tiela [Southern River College]" userId="bf386e6b-4d7d-43de-b407-a69201ec0eea" providerId="ADAL" clId="{A9E50F3B-E9B6-479A-9C20-3C54A29F3B75}" dt="2022-06-01T13:33:24.639" v="4082" actId="20577"/>
          <ac:spMkLst>
            <pc:docMk/>
            <pc:sldMk cId="1513588093" sldId="324"/>
            <ac:spMk id="4" creationId="{97B0A339-7F53-4C25-943E-084CE6E1798F}"/>
          </ac:spMkLst>
        </pc:spChg>
        <pc:spChg chg="add mod">
          <ac:chgData name="AGNEW Tiela [Southern River College]" userId="bf386e6b-4d7d-43de-b407-a69201ec0eea" providerId="ADAL" clId="{A9E50F3B-E9B6-479A-9C20-3C54A29F3B75}" dt="2022-06-01T13:47:51.779" v="4381" actId="14100"/>
          <ac:spMkLst>
            <pc:docMk/>
            <pc:sldMk cId="1513588093" sldId="324"/>
            <ac:spMk id="8" creationId="{09772073-A85B-4414-9B22-C7EA01FE7754}"/>
          </ac:spMkLst>
        </pc:spChg>
      </pc:sldChg>
      <pc:sldChg chg="addSp delSp modSp add mod modAnim">
        <pc:chgData name="AGNEW Tiela [Southern River College]" userId="bf386e6b-4d7d-43de-b407-a69201ec0eea" providerId="ADAL" clId="{A9E50F3B-E9B6-479A-9C20-3C54A29F3B75}" dt="2022-06-01T13:51:46.457" v="4520" actId="14100"/>
        <pc:sldMkLst>
          <pc:docMk/>
          <pc:sldMk cId="848759771" sldId="325"/>
        </pc:sldMkLst>
        <pc:spChg chg="mod">
          <ac:chgData name="AGNEW Tiela [Southern River College]" userId="bf386e6b-4d7d-43de-b407-a69201ec0eea" providerId="ADAL" clId="{A9E50F3B-E9B6-479A-9C20-3C54A29F3B75}" dt="2022-06-01T13:38:48.015" v="4207" actId="20577"/>
          <ac:spMkLst>
            <pc:docMk/>
            <pc:sldMk cId="848759771" sldId="325"/>
            <ac:spMk id="4" creationId="{97B0A339-7F53-4C25-943E-084CE6E1798F}"/>
          </ac:spMkLst>
        </pc:spChg>
        <pc:spChg chg="add mod">
          <ac:chgData name="AGNEW Tiela [Southern River College]" userId="bf386e6b-4d7d-43de-b407-a69201ec0eea" providerId="ADAL" clId="{A9E50F3B-E9B6-479A-9C20-3C54A29F3B75}" dt="2022-06-01T13:48:00.073" v="4384" actId="14100"/>
          <ac:spMkLst>
            <pc:docMk/>
            <pc:sldMk cId="848759771" sldId="325"/>
            <ac:spMk id="8" creationId="{427A6405-2ACF-448F-A20B-31A41EF3AB67}"/>
          </ac:spMkLst>
        </pc:spChg>
        <pc:spChg chg="add mod">
          <ac:chgData name="AGNEW Tiela [Southern River College]" userId="bf386e6b-4d7d-43de-b407-a69201ec0eea" providerId="ADAL" clId="{A9E50F3B-E9B6-479A-9C20-3C54A29F3B75}" dt="2022-06-01T13:51:35.289" v="4517" actId="20577"/>
          <ac:spMkLst>
            <pc:docMk/>
            <pc:sldMk cId="848759771" sldId="325"/>
            <ac:spMk id="10" creationId="{60C2ABE1-F38D-43F0-855D-0BB4351A364B}"/>
          </ac:spMkLst>
        </pc:spChg>
        <pc:spChg chg="add mod">
          <ac:chgData name="AGNEW Tiela [Southern River College]" userId="bf386e6b-4d7d-43de-b407-a69201ec0eea" providerId="ADAL" clId="{A9E50F3B-E9B6-479A-9C20-3C54A29F3B75}" dt="2022-06-01T13:51:46.457" v="4520" actId="14100"/>
          <ac:spMkLst>
            <pc:docMk/>
            <pc:sldMk cId="848759771" sldId="325"/>
            <ac:spMk id="11" creationId="{E7A16C2B-67CD-4645-8974-FA2E0425C3E1}"/>
          </ac:spMkLst>
        </pc:spChg>
        <pc:picChg chg="del">
          <ac:chgData name="AGNEW Tiela [Southern River College]" userId="bf386e6b-4d7d-43de-b407-a69201ec0eea" providerId="ADAL" clId="{A9E50F3B-E9B6-479A-9C20-3C54A29F3B75}" dt="2022-06-01T13:34:40.785" v="4086" actId="478"/>
          <ac:picMkLst>
            <pc:docMk/>
            <pc:sldMk cId="848759771" sldId="325"/>
            <ac:picMk id="9" creationId="{E25DA6D4-6FD0-45D5-8E3D-2A37FC506C18}"/>
          </ac:picMkLst>
        </pc:picChg>
      </pc:sldChg>
      <pc:sldMasterChg chg="setBg modSldLayout">
        <pc:chgData name="AGNEW Tiela [Southern River College]" userId="bf386e6b-4d7d-43de-b407-a69201ec0eea" providerId="ADAL" clId="{A9E50F3B-E9B6-479A-9C20-3C54A29F3B75}" dt="2022-06-01T12:37:45.822" v="789"/>
        <pc:sldMasterMkLst>
          <pc:docMk/>
          <pc:sldMasterMk cId="27379215" sldId="2147483648"/>
        </pc:sldMasterMkLst>
        <pc:sldLayoutChg chg="setBg">
          <pc:chgData name="AGNEW Tiela [Southern River College]" userId="bf386e6b-4d7d-43de-b407-a69201ec0eea" providerId="ADAL" clId="{A9E50F3B-E9B6-479A-9C20-3C54A29F3B75}" dt="2022-06-01T12:37:45.822" v="789"/>
          <pc:sldLayoutMkLst>
            <pc:docMk/>
            <pc:sldMasterMk cId="27379215" sldId="2147483648"/>
            <pc:sldLayoutMk cId="580690434" sldId="2147483649"/>
          </pc:sldLayoutMkLst>
        </pc:sldLayoutChg>
        <pc:sldLayoutChg chg="setBg">
          <pc:chgData name="AGNEW Tiela [Southern River College]" userId="bf386e6b-4d7d-43de-b407-a69201ec0eea" providerId="ADAL" clId="{A9E50F3B-E9B6-479A-9C20-3C54A29F3B75}" dt="2022-06-01T12:37:45.822" v="789"/>
          <pc:sldLayoutMkLst>
            <pc:docMk/>
            <pc:sldMasterMk cId="27379215" sldId="2147483648"/>
            <pc:sldLayoutMk cId="1754793220" sldId="2147483650"/>
          </pc:sldLayoutMkLst>
        </pc:sldLayoutChg>
        <pc:sldLayoutChg chg="setBg">
          <pc:chgData name="AGNEW Tiela [Southern River College]" userId="bf386e6b-4d7d-43de-b407-a69201ec0eea" providerId="ADAL" clId="{A9E50F3B-E9B6-479A-9C20-3C54A29F3B75}" dt="2022-06-01T12:37:45.822" v="789"/>
          <pc:sldLayoutMkLst>
            <pc:docMk/>
            <pc:sldMasterMk cId="27379215" sldId="2147483648"/>
            <pc:sldLayoutMk cId="3389596489" sldId="2147483651"/>
          </pc:sldLayoutMkLst>
        </pc:sldLayoutChg>
        <pc:sldLayoutChg chg="setBg">
          <pc:chgData name="AGNEW Tiela [Southern River College]" userId="bf386e6b-4d7d-43de-b407-a69201ec0eea" providerId="ADAL" clId="{A9E50F3B-E9B6-479A-9C20-3C54A29F3B75}" dt="2022-06-01T12:37:45.822" v="789"/>
          <pc:sldLayoutMkLst>
            <pc:docMk/>
            <pc:sldMasterMk cId="27379215" sldId="2147483648"/>
            <pc:sldLayoutMk cId="3938755575" sldId="2147483652"/>
          </pc:sldLayoutMkLst>
        </pc:sldLayoutChg>
        <pc:sldLayoutChg chg="setBg">
          <pc:chgData name="AGNEW Tiela [Southern River College]" userId="bf386e6b-4d7d-43de-b407-a69201ec0eea" providerId="ADAL" clId="{A9E50F3B-E9B6-479A-9C20-3C54A29F3B75}" dt="2022-06-01T12:37:45.822" v="789"/>
          <pc:sldLayoutMkLst>
            <pc:docMk/>
            <pc:sldMasterMk cId="27379215" sldId="2147483648"/>
            <pc:sldLayoutMk cId="1599532197" sldId="2147483653"/>
          </pc:sldLayoutMkLst>
        </pc:sldLayoutChg>
        <pc:sldLayoutChg chg="setBg">
          <pc:chgData name="AGNEW Tiela [Southern River College]" userId="bf386e6b-4d7d-43de-b407-a69201ec0eea" providerId="ADAL" clId="{A9E50F3B-E9B6-479A-9C20-3C54A29F3B75}" dt="2022-06-01T12:37:45.822" v="789"/>
          <pc:sldLayoutMkLst>
            <pc:docMk/>
            <pc:sldMasterMk cId="27379215" sldId="2147483648"/>
            <pc:sldLayoutMk cId="1344389644" sldId="2147483654"/>
          </pc:sldLayoutMkLst>
        </pc:sldLayoutChg>
        <pc:sldLayoutChg chg="setBg">
          <pc:chgData name="AGNEW Tiela [Southern River College]" userId="bf386e6b-4d7d-43de-b407-a69201ec0eea" providerId="ADAL" clId="{A9E50F3B-E9B6-479A-9C20-3C54A29F3B75}" dt="2022-06-01T12:37:45.822" v="789"/>
          <pc:sldLayoutMkLst>
            <pc:docMk/>
            <pc:sldMasterMk cId="27379215" sldId="2147483648"/>
            <pc:sldLayoutMk cId="2347659411" sldId="2147483655"/>
          </pc:sldLayoutMkLst>
        </pc:sldLayoutChg>
        <pc:sldLayoutChg chg="setBg">
          <pc:chgData name="AGNEW Tiela [Southern River College]" userId="bf386e6b-4d7d-43de-b407-a69201ec0eea" providerId="ADAL" clId="{A9E50F3B-E9B6-479A-9C20-3C54A29F3B75}" dt="2022-06-01T12:37:45.822" v="789"/>
          <pc:sldLayoutMkLst>
            <pc:docMk/>
            <pc:sldMasterMk cId="27379215" sldId="2147483648"/>
            <pc:sldLayoutMk cId="1991005234" sldId="2147483656"/>
          </pc:sldLayoutMkLst>
        </pc:sldLayoutChg>
        <pc:sldLayoutChg chg="setBg">
          <pc:chgData name="AGNEW Tiela [Southern River College]" userId="bf386e6b-4d7d-43de-b407-a69201ec0eea" providerId="ADAL" clId="{A9E50F3B-E9B6-479A-9C20-3C54A29F3B75}" dt="2022-06-01T12:37:45.822" v="789"/>
          <pc:sldLayoutMkLst>
            <pc:docMk/>
            <pc:sldMasterMk cId="27379215" sldId="2147483648"/>
            <pc:sldLayoutMk cId="2228598207" sldId="2147483657"/>
          </pc:sldLayoutMkLst>
        </pc:sldLayoutChg>
        <pc:sldLayoutChg chg="setBg">
          <pc:chgData name="AGNEW Tiela [Southern River College]" userId="bf386e6b-4d7d-43de-b407-a69201ec0eea" providerId="ADAL" clId="{A9E50F3B-E9B6-479A-9C20-3C54A29F3B75}" dt="2022-06-01T12:37:45.822" v="789"/>
          <pc:sldLayoutMkLst>
            <pc:docMk/>
            <pc:sldMasterMk cId="27379215" sldId="2147483648"/>
            <pc:sldLayoutMk cId="3642028333" sldId="2147483658"/>
          </pc:sldLayoutMkLst>
        </pc:sldLayoutChg>
        <pc:sldLayoutChg chg="setBg">
          <pc:chgData name="AGNEW Tiela [Southern River College]" userId="bf386e6b-4d7d-43de-b407-a69201ec0eea" providerId="ADAL" clId="{A9E50F3B-E9B6-479A-9C20-3C54A29F3B75}" dt="2022-06-01T12:37:45.822" v="789"/>
          <pc:sldLayoutMkLst>
            <pc:docMk/>
            <pc:sldMasterMk cId="27379215" sldId="2147483648"/>
            <pc:sldLayoutMk cId="3424506679" sldId="2147483659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0CED9-57D4-4754-BE06-214279C39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59CF6D-7689-414D-8455-06BF7AC279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E63D8-6F1A-4CC9-A049-E7DCAC45D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3C6975-7014-4428-83FA-CBE55A8E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8D52E-AA3F-406B-9214-A6F683399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0690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6AEE9-872C-45DA-AF3F-1CA11451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D837A6-EFF9-409B-9C15-896912BC5F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5D39F-5EF1-4025-A27B-B143119DE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8FDDB-137A-434D-B634-8AE8E8ED1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679B9-990E-4ED7-A571-35E63B450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2028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D3FE15-C5FA-449A-8CD4-E031B90134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9953D1-629E-4A08-9403-7FB017899F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B0704-3383-4C28-9989-192E0D069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3C753-44AF-416E-B2EC-B0B0E8437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4F2A6-A567-4320-AEE4-8E68BCA6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450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69D78-8E8B-429B-A227-E12F1743F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F77E5-EEF9-4B71-802F-A1BB0B947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AFFB72-04F8-451D-B40B-23851902B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69440-39F3-4DAF-835D-90D8CB9F5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5246A-1DE0-47BF-B4F1-86A98D1F8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4793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3DB97-CA28-4264-9372-C53F512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2CE41-07F7-47E2-A11A-57E5E109C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D6488-2BB2-492E-A34F-FA7DBF14D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A4962-0247-410E-86F6-897A7738D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BD665-5CFC-4E7E-97AB-2BAB28F1C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9596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3457B-916E-41EC-B3C8-EB1A25710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68D18-9FD1-456C-AF2C-6D275C058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489666-07FD-44D6-8615-208B02670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4F3ADA-00E6-4A96-8459-ED68992B0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34B45-4FCB-4E19-8535-E287F9E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241770-096C-4966-BEED-D7DFF1029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8755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35F9F-C318-4F84-909C-9C8334C37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0BDCD-B263-4234-BC99-52CE040C7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523BA9-84D1-42DE-99C6-0356EDF501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DAAB8-2058-4F25-BB95-D829C6A201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7F8D64-6EF9-41EA-93EE-364F3817DB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E9B6C4-BFCF-478C-BE02-65E12ECC6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80C101-21ED-48EF-A537-186CE0B28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D5A857-C6AB-4AB3-B7D9-970CD111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9532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4BD6-4989-4A2D-85A1-CAD1B67F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FC4FCA-A5A7-4A55-B9DE-705E94E19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01A987-D013-45DE-9AD0-B3F0676DD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72A8AD-D899-4730-9D1B-251E51DFA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4389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F2AFD2-C8E0-43A2-A2E2-3EFFC0E90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ED0A30-C1BA-4474-A464-6C01F8CD7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7F8BD4-87C9-451D-AFC0-56F640DD0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7659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9EE1B-DCAF-49C5-B282-AE019B27D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5A2BF-7056-4EEB-B59A-BC6E3129D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E09B64-E41B-43A5-AF0D-3EEE19BC62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7579B-B912-4D50-B8B9-1327940E7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D631F-4FC1-4CD0-92E6-412E03E97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3461C9-16FE-4F48-86C3-1566A66C2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100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FDBC2-34C7-4388-938D-3AA6184D6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22985B-025D-4A4B-AFE1-04E94AF107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51EDCF-C414-44E1-95FE-5B8ACFFD2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25F3E4-457F-48C3-8F99-A73D22B92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7A6CC-1BBE-4D76-BAA3-56ACA8B7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E7A34-ADAF-4C29-A8F2-8BDA9DDAD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8598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5E1ED9-DFA3-4F54-9DFB-A1B3A9455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D15684-C363-4DE0-9CE6-62FDE40AA1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82A4F-7703-467B-BB13-A1E103B54D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BD9D9-1CCA-4D31-9696-A5E23FCB3B87}" type="datetimeFigureOut">
              <a:rPr lang="en-AU" smtClean="0"/>
              <a:t>1/06/2022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E253B-590C-4718-A3B5-D32261366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B7140-4C44-45E8-AD52-446C9D121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478CB-ABE1-4FEA-811A-0AE290D79BD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79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microsoft.com/office/2007/relationships/hdphoto" Target="../media/hdphoto2.wdp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4.wdp"/><Relationship Id="rId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A2FCF98-2F1A-4F10-A0AC-F97546418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5" y="110930"/>
            <a:ext cx="4605517" cy="1260000"/>
          </a:xfrm>
          <a:prstGeom prst="rect">
            <a:avLst/>
          </a:prstGeom>
        </p:spPr>
      </p:pic>
      <p:pic>
        <p:nvPicPr>
          <p:cNvPr id="1030" name="Picture 6" descr="Blank Calendar Vector Art, Icons, and Graphics for Free Download">
            <a:extLst>
              <a:ext uri="{FF2B5EF4-FFF2-40B4-BE49-F238E27FC236}">
                <a16:creationId xmlns:a16="http://schemas.microsoft.com/office/drawing/2014/main" id="{463028CE-8BC3-42E6-9BFC-EF2ABD623C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1000" l="70232" r="96435">
                        <a14:foregroundMark x1="79857" y1="55500" x2="84135" y2="53500"/>
                        <a14:foregroundMark x1="80214" y1="80000" x2="82888" y2="60500"/>
                        <a14:foregroundMark x1="82888" y1="60500" x2="83244" y2="45500"/>
                        <a14:foregroundMark x1="83244" y1="45500" x2="81640" y2="37500"/>
                        <a14:foregroundMark x1="73975" y1="71500" x2="73440" y2="38000"/>
                        <a14:foregroundMark x1="70588" y1="67000" x2="70588" y2="39000"/>
                        <a14:foregroundMark x1="90553" y1="72000" x2="89840" y2="44000"/>
                        <a14:foregroundMark x1="95544" y1="70500" x2="94652" y2="45500"/>
                        <a14:foregroundMark x1="93761" y1="86000" x2="93761" y2="86000"/>
                        <a14:foregroundMark x1="95722" y1="88000" x2="95722" y2="88000"/>
                        <a14:foregroundMark x1="71836" y1="86500" x2="70588" y2="72000"/>
                        <a14:foregroundMark x1="70410" y1="87000" x2="70410" y2="87000"/>
                        <a14:foregroundMark x1="74332" y1="90000" x2="79857" y2="89000"/>
                        <a14:foregroundMark x1="79857" y1="89000" x2="90196" y2="90500"/>
                        <a14:foregroundMark x1="92513" y1="90500" x2="73619" y2="91000"/>
                        <a14:foregroundMark x1="96078" y1="90000" x2="96078" y2="90000"/>
                        <a14:foregroundMark x1="95187" y1="90000" x2="96435" y2="88500"/>
                        <a14:foregroundMark x1="96435" y1="29000" x2="95722" y2="20500"/>
                        <a14:foregroundMark x1="77184" y1="17000" x2="77184" y2="10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029"/>
          <a:stretch/>
        </p:blipFill>
        <p:spPr bwMode="auto">
          <a:xfrm>
            <a:off x="10660665" y="0"/>
            <a:ext cx="1531336" cy="165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774D16F-62BB-45E9-AE29-DF0A086A7B2E}"/>
              </a:ext>
            </a:extLst>
          </p:cNvPr>
          <p:cNvSpPr/>
          <p:nvPr/>
        </p:nvSpPr>
        <p:spPr>
          <a:xfrm>
            <a:off x="10804334" y="551329"/>
            <a:ext cx="1190209" cy="819601"/>
          </a:xfrm>
          <a:prstGeom prst="rect">
            <a:avLst/>
          </a:prstGeom>
          <a:solidFill>
            <a:srgbClr val="F1F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b="1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JUN</a:t>
            </a:r>
          </a:p>
          <a:p>
            <a:pPr algn="ctr"/>
            <a:r>
              <a:rPr lang="en-AU" sz="2400" b="1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02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B8F816D-3F40-492F-B786-36B673BF7217}"/>
              </a:ext>
            </a:extLst>
          </p:cNvPr>
          <p:cNvGrpSpPr/>
          <p:nvPr/>
        </p:nvGrpSpPr>
        <p:grpSpPr>
          <a:xfrm>
            <a:off x="3998124" y="1741552"/>
            <a:ext cx="4031766" cy="5032411"/>
            <a:chOff x="4296000" y="1714658"/>
            <a:chExt cx="3723658" cy="5032411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E839792-5906-4219-B218-4E99444C18FE}"/>
                </a:ext>
              </a:extLst>
            </p:cNvPr>
            <p:cNvGrpSpPr/>
            <p:nvPr/>
          </p:nvGrpSpPr>
          <p:grpSpPr>
            <a:xfrm>
              <a:off x="4296000" y="1714658"/>
              <a:ext cx="3723658" cy="5032411"/>
              <a:chOff x="3778753" y="1733396"/>
              <a:chExt cx="3723658" cy="4456024"/>
            </a:xfrm>
          </p:grpSpPr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E2B5EFEA-B4E4-461D-BC71-D8AD861C5A18}"/>
                  </a:ext>
                </a:extLst>
              </p:cNvPr>
              <p:cNvSpPr/>
              <p:nvPr/>
            </p:nvSpPr>
            <p:spPr>
              <a:xfrm>
                <a:off x="3778753" y="1733396"/>
                <a:ext cx="3723658" cy="4456024"/>
              </a:xfrm>
              <a:prstGeom prst="roundRect">
                <a:avLst/>
              </a:prstGeom>
              <a:solidFill>
                <a:srgbClr val="F8F434">
                  <a:alpha val="75000"/>
                </a:srgbClr>
              </a:solidFill>
              <a:ln w="57150">
                <a:solidFill>
                  <a:srgbClr val="F8F43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5F4655C3-5B4B-48B5-A778-E3866F2D4B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76862" y="1808756"/>
                <a:ext cx="2203782" cy="540000"/>
              </a:xfrm>
              <a:prstGeom prst="rect">
                <a:avLst/>
              </a:prstGeom>
            </p:spPr>
          </p:pic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EF793EA-8BF4-410B-BF91-41D9898DE14E}"/>
                </a:ext>
              </a:extLst>
            </p:cNvPr>
            <p:cNvSpPr/>
            <p:nvPr/>
          </p:nvSpPr>
          <p:spPr>
            <a:xfrm>
              <a:off x="4296000" y="2460215"/>
              <a:ext cx="3723658" cy="423625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0" indent="-360000">
                <a:buAutoNum type="arabicPeriod"/>
              </a:pPr>
              <a:r>
                <a:rPr lang="en-AU" sz="25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Revising ecology concepts</a:t>
              </a:r>
            </a:p>
            <a:p>
              <a:pPr marL="360000" indent="-360000">
                <a:buAutoNum type="arabicPeriod"/>
              </a:pPr>
              <a:endParaRPr lang="en-AU" sz="25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  <a:p>
              <a:pPr marL="360000" indent="-360000">
                <a:buAutoNum type="arabicPeriod"/>
              </a:pPr>
              <a:r>
                <a:rPr lang="en-AU" sz="25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Complete ecology mini-quiz</a:t>
              </a:r>
            </a:p>
            <a:p>
              <a:pPr marL="360000" indent="-360000">
                <a:buAutoNum type="arabicPeriod"/>
              </a:pPr>
              <a:endParaRPr lang="en-AU" sz="25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  <a:p>
              <a:pPr marL="360000" indent="-360000">
                <a:buAutoNum type="arabicPeriod"/>
              </a:pPr>
              <a:r>
                <a:rPr lang="en-AU" sz="25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Mark and review mini-quiz</a:t>
              </a:r>
            </a:p>
            <a:p>
              <a:endParaRPr lang="en-AU" sz="25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4C6F8B2-5091-43A8-9600-40E861DEA588}"/>
              </a:ext>
            </a:extLst>
          </p:cNvPr>
          <p:cNvGrpSpPr/>
          <p:nvPr/>
        </p:nvGrpSpPr>
        <p:grpSpPr>
          <a:xfrm>
            <a:off x="118312" y="1714658"/>
            <a:ext cx="3726555" cy="4456024"/>
            <a:chOff x="307198" y="1714659"/>
            <a:chExt cx="3726555" cy="4456024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72DD10B-E3FF-4801-8ECB-6B142D0A1925}"/>
                </a:ext>
              </a:extLst>
            </p:cNvPr>
            <p:cNvGrpSpPr/>
            <p:nvPr/>
          </p:nvGrpSpPr>
          <p:grpSpPr>
            <a:xfrm>
              <a:off x="307198" y="1714659"/>
              <a:ext cx="3726555" cy="4456024"/>
              <a:chOff x="218351" y="1655762"/>
              <a:chExt cx="3726555" cy="4456024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5666BD3C-540F-4385-A489-B83CC899B34A}"/>
                  </a:ext>
                </a:extLst>
              </p:cNvPr>
              <p:cNvSpPr/>
              <p:nvPr/>
            </p:nvSpPr>
            <p:spPr>
              <a:xfrm>
                <a:off x="218351" y="1655762"/>
                <a:ext cx="3726555" cy="4456024"/>
              </a:xfrm>
              <a:prstGeom prst="roundRect">
                <a:avLst/>
              </a:prstGeom>
              <a:solidFill>
                <a:srgbClr val="ED3BCF">
                  <a:alpha val="75000"/>
                </a:srgbClr>
              </a:solidFill>
              <a:ln w="57150">
                <a:solidFill>
                  <a:srgbClr val="ED3BC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87A87B8E-1571-4D78-84D1-8FCF3D3D92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45899" y="1821715"/>
                <a:ext cx="2944906" cy="360203"/>
              </a:xfrm>
              <a:prstGeom prst="rect">
                <a:avLst/>
              </a:prstGeom>
            </p:spPr>
          </p:pic>
        </p:grp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E956906E-C1D6-4E1D-84E2-0E3CF07B39F2}"/>
                </a:ext>
              </a:extLst>
            </p:cNvPr>
            <p:cNvSpPr/>
            <p:nvPr/>
          </p:nvSpPr>
          <p:spPr>
            <a:xfrm>
              <a:off x="314533" y="2510815"/>
              <a:ext cx="3599999" cy="334208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AU" sz="32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  <a:sym typeface="Webdings" panose="05030102010509060703" pitchFamily="18" charset="2"/>
                </a:rPr>
                <a:t>Whiteboards</a:t>
              </a:r>
            </a:p>
            <a:p>
              <a:pPr marL="342900" indent="-342900">
                <a:buFont typeface="Wingdings" panose="05000000000000000000" pitchFamily="2" charset="2"/>
                <a:buChar char="ü"/>
              </a:pPr>
              <a:endParaRPr lang="en-AU" sz="32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  <a:sym typeface="Webdings" panose="05030102010509060703" pitchFamily="18" charset="2"/>
              </a:endParaRPr>
            </a:p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AU" sz="32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  <a:sym typeface="Webdings" panose="05030102010509060703" pitchFamily="18" charset="2"/>
                </a:rPr>
                <a:t>Whiteboard markers</a:t>
              </a:r>
            </a:p>
            <a:p>
              <a:pPr marL="342900" indent="-342900">
                <a:buFont typeface="Wingdings" panose="05000000000000000000" pitchFamily="2" charset="2"/>
                <a:buChar char="ü"/>
              </a:pPr>
              <a:endParaRPr lang="en-AU" sz="32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  <a:sym typeface="Webdings" panose="05030102010509060703" pitchFamily="18" charset="2"/>
              </a:endParaRPr>
            </a:p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en-AU" sz="32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  <a:sym typeface="Webdings" panose="05030102010509060703" pitchFamily="18" charset="2"/>
                </a:rPr>
                <a:t>Pen/pencil</a:t>
              </a:r>
            </a:p>
            <a:p>
              <a:pPr marL="342900" indent="-342900">
                <a:buFont typeface="Wingdings" panose="05000000000000000000" pitchFamily="2" charset="2"/>
                <a:buChar char="ü"/>
              </a:pPr>
              <a:endParaRPr lang="en-AU" sz="32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  <a:sym typeface="Webdings" panose="05030102010509060703" pitchFamily="18" charset="2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E2E1834-0B56-4691-8B6C-48C718A74306}"/>
              </a:ext>
            </a:extLst>
          </p:cNvPr>
          <p:cNvGrpSpPr/>
          <p:nvPr/>
        </p:nvGrpSpPr>
        <p:grpSpPr>
          <a:xfrm>
            <a:off x="8119540" y="1714659"/>
            <a:ext cx="4196422" cy="5032410"/>
            <a:chOff x="7923318" y="1714659"/>
            <a:chExt cx="4196422" cy="503241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3D883DD-D389-4941-885F-37D6E37100B1}"/>
                </a:ext>
              </a:extLst>
            </p:cNvPr>
            <p:cNvGrpSpPr/>
            <p:nvPr/>
          </p:nvGrpSpPr>
          <p:grpSpPr>
            <a:xfrm>
              <a:off x="7979590" y="1714659"/>
              <a:ext cx="3897876" cy="5032410"/>
              <a:chOff x="7654073" y="1655762"/>
              <a:chExt cx="3897876" cy="4456024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30ABEC0E-5245-4BF5-8937-A15EF1B9653F}"/>
                  </a:ext>
                </a:extLst>
              </p:cNvPr>
              <p:cNvSpPr/>
              <p:nvPr/>
            </p:nvSpPr>
            <p:spPr>
              <a:xfrm>
                <a:off x="7654073" y="1655762"/>
                <a:ext cx="3897876" cy="4456024"/>
              </a:xfrm>
              <a:prstGeom prst="roundRect">
                <a:avLst/>
              </a:prstGeom>
              <a:solidFill>
                <a:srgbClr val="6EEFF7">
                  <a:alpha val="75000"/>
                </a:srgbClr>
              </a:solidFill>
              <a:ln w="57150">
                <a:solidFill>
                  <a:srgbClr val="6EEF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4EFE384B-9E85-4F95-B305-ACD891690B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41627" y="1731122"/>
                <a:ext cx="2459189" cy="540000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900EA382-ECFA-4AC6-9171-3BD8E080BD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639162" y="2181918"/>
                <a:ext cx="2342432" cy="540000"/>
              </a:xfrm>
              <a:prstGeom prst="rect">
                <a:avLst/>
              </a:prstGeom>
            </p:spPr>
          </p:pic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BC205BC-54FE-4D5A-AA48-010651183011}"/>
                </a:ext>
              </a:extLst>
            </p:cNvPr>
            <p:cNvSpPr/>
            <p:nvPr/>
          </p:nvSpPr>
          <p:spPr>
            <a:xfrm>
              <a:off x="7923318" y="2771217"/>
              <a:ext cx="4196422" cy="397585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180000" indent="-180000">
                <a:buFont typeface="Arial" panose="020B0604020202020204" pitchFamily="34" charset="0"/>
                <a:buChar char="•"/>
              </a:pPr>
              <a:r>
                <a:rPr lang="en-AU" sz="25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Define key ecology terms</a:t>
              </a:r>
            </a:p>
            <a:p>
              <a:pPr marL="180000" indent="-180000">
                <a:buFont typeface="Arial" panose="020B0604020202020204" pitchFamily="34" charset="0"/>
                <a:buChar char="•"/>
              </a:pPr>
              <a:endParaRPr lang="en-AU" sz="25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  <a:p>
              <a:pPr marL="180000" indent="-180000">
                <a:buFont typeface="Arial" panose="020B0604020202020204" pitchFamily="34" charset="0"/>
                <a:buChar char="•"/>
              </a:pPr>
              <a:r>
                <a:rPr lang="en-AU" sz="25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Explain key ecology terms</a:t>
              </a:r>
            </a:p>
            <a:p>
              <a:pPr marL="180000" indent="-180000">
                <a:buFont typeface="Arial" panose="020B0604020202020204" pitchFamily="34" charset="0"/>
                <a:buChar char="•"/>
              </a:pPr>
              <a:endParaRPr lang="en-AU" sz="25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  <a:p>
              <a:pPr marL="180000" indent="-180000">
                <a:buFont typeface="Arial" panose="020B0604020202020204" pitchFamily="34" charset="0"/>
                <a:buChar char="•"/>
              </a:pPr>
              <a:r>
                <a:rPr lang="en-AU" sz="25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Apply understanding of ecology</a:t>
              </a:r>
            </a:p>
          </p:txBody>
        </p:sp>
      </p:grpSp>
      <p:pic>
        <p:nvPicPr>
          <p:cNvPr id="32" name="Picture 31" descr="Formula for Success | Funny, cute &amp; nerdy shirts - TeeTurtle">
            <a:extLst>
              <a:ext uri="{FF2B5EF4-FFF2-40B4-BE49-F238E27FC236}">
                <a16:creationId xmlns:a16="http://schemas.microsoft.com/office/drawing/2014/main" id="{2E615A08-A191-4542-A986-21BEA5B61713}"/>
              </a:ext>
            </a:extLst>
          </p:cNvPr>
          <p:cNvPicPr/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5000" l="7100" r="94000">
                        <a14:foregroundMark x1="52300" y1="53600" x2="62100" y2="76600"/>
                        <a14:foregroundMark x1="27900" y1="33900" x2="27900" y2="42700"/>
                        <a14:foregroundMark x1="9100" y1="91000" x2="8800" y2="86600"/>
                        <a14:foregroundMark x1="13400" y1="91400" x2="12800" y2="87600"/>
                        <a14:foregroundMark x1="17900" y1="90100" x2="17600" y2="88100"/>
                        <a14:foregroundMark x1="22400" y1="89700" x2="22700" y2="87800"/>
                        <a14:foregroundMark x1="28300" y1="90400" x2="27600" y2="87900"/>
                        <a14:foregroundMark x1="33200" y1="90400" x2="33200" y2="88500"/>
                        <a14:foregroundMark x1="36700" y1="90400" x2="36900" y2="89000"/>
                        <a14:foregroundMark x1="44400" y1="89800" x2="44400" y2="88000"/>
                        <a14:foregroundMark x1="47900" y1="89700" x2="48000" y2="87800"/>
                        <a14:foregroundMark x1="53100" y1="89900" x2="53300" y2="88400"/>
                        <a14:foregroundMark x1="62800" y1="89800" x2="60300" y2="87500"/>
                        <a14:foregroundMark x1="64500" y1="90700" x2="64200" y2="88500"/>
                        <a14:foregroundMark x1="69300" y1="90300" x2="69000" y2="87800"/>
                        <a14:foregroundMark x1="73900" y1="90100" x2="73800" y2="87600"/>
                        <a14:foregroundMark x1="79100" y1="90000" x2="78800" y2="87400"/>
                        <a14:foregroundMark x1="85300" y1="89400" x2="83300" y2="87700"/>
                        <a14:foregroundMark x1="89400" y1="89500" x2="87500" y2="88100"/>
                        <a14:foregroundMark x1="49800" y1="54500" x2="54600" y2="52500"/>
                        <a14:backgroundMark x1="19100" y1="87400" x2="19100" y2="87400"/>
                        <a14:backgroundMark x1="38200" y1="88600" x2="38200" y2="88600"/>
                        <a14:backgroundMark x1="54600" y1="87800" x2="54900" y2="88000"/>
                        <a14:backgroundMark x1="24500" y1="49100" x2="24500" y2="491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106" t="9840" r="9759" b="16289"/>
          <a:stretch/>
        </p:blipFill>
        <p:spPr bwMode="auto">
          <a:xfrm flipH="1">
            <a:off x="0" y="5412735"/>
            <a:ext cx="1378857" cy="1420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 descr="Stay Fresh | Teeturtle, Cute art, Geek tees">
            <a:extLst>
              <a:ext uri="{FF2B5EF4-FFF2-40B4-BE49-F238E27FC236}">
                <a16:creationId xmlns:a16="http://schemas.microsoft.com/office/drawing/2014/main" id="{D5036ACE-E69B-46BC-85FD-554A35D9B422}"/>
              </a:ext>
            </a:extLst>
          </p:cNvPr>
          <p:cNvPicPr/>
          <p:nvPr/>
        </p:nvPicPr>
        <p:blipFill rotWithShape="1"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9000" r="90000">
                        <a14:foregroundMark x1="18875" y1="31333" x2="18875" y2="31333"/>
                        <a14:foregroundMark x1="17625" y1="31333" x2="21625" y2="30000"/>
                        <a14:foregroundMark x1="20625" y1="34500" x2="25250" y2="31833"/>
                        <a14:foregroundMark x1="27250" y1="30500" x2="31125" y2="25333"/>
                        <a14:foregroundMark x1="31125" y1="25333" x2="31250" y2="25167"/>
                        <a14:foregroundMark x1="37250" y1="24667" x2="47250" y2="26333"/>
                        <a14:foregroundMark x1="29375" y1="29333" x2="30375" y2="26000"/>
                        <a14:foregroundMark x1="50875" y1="34000" x2="60000" y2="29000"/>
                        <a14:foregroundMark x1="62375" y1="30833" x2="69375" y2="28500"/>
                        <a14:foregroundMark x1="32625" y1="32167" x2="30875" y2="23167"/>
                        <a14:foregroundMark x1="34875" y1="33167" x2="34875" y2="33167"/>
                        <a14:foregroundMark x1="17500" y1="38667" x2="17500" y2="38667"/>
                        <a14:foregroundMark x1="15250" y1="38833" x2="17125" y2="37833"/>
                        <a14:foregroundMark x1="24625" y1="15500" x2="24625" y2="15500"/>
                        <a14:foregroundMark x1="21875" y1="19667" x2="21875" y2="19667"/>
                        <a14:foregroundMark x1="34875" y1="11500" x2="34875" y2="11500"/>
                        <a14:foregroundMark x1="29000" y1="15667" x2="29000" y2="15667"/>
                        <a14:foregroundMark x1="50625" y1="11667" x2="50625" y2="11667"/>
                        <a14:foregroundMark x1="52000" y1="15167" x2="52000" y2="15167"/>
                        <a14:foregroundMark x1="53000" y1="16167" x2="53000" y2="16167"/>
                        <a14:foregroundMark x1="52625" y1="18500" x2="52625" y2="18500"/>
                        <a14:foregroundMark x1="51625" y1="20667" x2="51625" y2="20667"/>
                        <a14:foregroundMark x1="50125" y1="18833" x2="50125" y2="18833"/>
                        <a14:foregroundMark x1="49250" y1="18167" x2="49250" y2="18167"/>
                        <a14:foregroundMark x1="50375" y1="14333" x2="50375" y2="14333"/>
                        <a14:foregroundMark x1="61500" y1="14000" x2="61500" y2="14000"/>
                        <a14:foregroundMark x1="69625" y1="15333" x2="69625" y2="15333"/>
                        <a14:foregroundMark x1="69375" y1="20000" x2="69375" y2="20000"/>
                        <a14:foregroundMark x1="70750" y1="20167" x2="70750" y2="20167"/>
                        <a14:foregroundMark x1="62375" y1="20000" x2="62375" y2="20000"/>
                        <a14:foregroundMark x1="78000" y1="23833" x2="78000" y2="23833"/>
                        <a14:foregroundMark x1="81875" y1="25667" x2="81875" y2="25667"/>
                        <a14:foregroundMark x1="80750" y1="26167" x2="80750" y2="26167"/>
                        <a14:foregroundMark x1="79625" y1="27500" x2="79625" y2="27500"/>
                        <a14:foregroundMark x1="78875" y1="28167" x2="78875" y2="28167"/>
                        <a14:foregroundMark x1="81125" y1="31833" x2="81125" y2="31833"/>
                        <a14:foregroundMark x1="85500" y1="33667" x2="85500" y2="33667"/>
                        <a14:foregroundMark x1="87500" y1="38500" x2="87500" y2="38500"/>
                        <a14:foregroundMark x1="81250" y1="35667" x2="81250" y2="35667"/>
                        <a14:foregroundMark x1="80500" y1="39167" x2="80500" y2="39167"/>
                        <a14:foregroundMark x1="21625" y1="25000" x2="21625" y2="25000"/>
                        <a14:foregroundMark x1="16250" y1="22000" x2="16250" y2="22000"/>
                        <a14:foregroundMark x1="11750" y1="38167" x2="11750" y2="38167"/>
                        <a14:foregroundMark x1="11125" y1="32333" x2="11125" y2="32333"/>
                        <a14:foregroundMark x1="11750" y1="38333" x2="11750" y2="38333"/>
                        <a14:foregroundMark x1="11125" y1="38833" x2="11125" y2="38833"/>
                        <a14:foregroundMark x1="11500" y1="38500" x2="11500" y2="38500"/>
                        <a14:foregroundMark x1="10125" y1="44167" x2="10125" y2="44167"/>
                        <a14:foregroundMark x1="9000" y1="44000" x2="11125" y2="44833"/>
                        <a14:foregroundMark x1="16364" y1="60299" x2="16923" y2="59167"/>
                        <a14:foregroundMark x1="16512" y1="60000" x2="16341" y2="60346"/>
                        <a14:foregroundMark x1="16423" y1="60180" x2="16512" y2="60000"/>
                        <a14:foregroundMark x1="15871" y1="61299" x2="16874" y2="59267"/>
                        <a14:foregroundMark x1="17125" y1="54500" x2="15875" y2="53333"/>
                        <a14:foregroundMark x1="16875" y1="56333" x2="16625" y2="53833"/>
                        <a14:foregroundMark x1="16500" y1="56167" x2="16000" y2="54167"/>
                        <a14:foregroundMark x1="15750" y1="53667" x2="14875" y2="46833"/>
                        <a14:foregroundMark x1="14875" y1="46833" x2="18250" y2="41333"/>
                        <a14:foregroundMark x1="18250" y1="41333" x2="22500" y2="41667"/>
                        <a14:foregroundMark x1="15625" y1="53667" x2="14750" y2="47833"/>
                        <a14:foregroundMark x1="14625" y1="49000" x2="14625" y2="49000"/>
                        <a14:foregroundMark x1="14625" y1="48833" x2="14500" y2="51667"/>
                        <a14:foregroundMark x1="14625" y1="51833" x2="15625" y2="53333"/>
                        <a14:foregroundMark x1="19125" y1="40833" x2="23000" y2="41500"/>
                        <a14:foregroundMark x1="23500" y1="41167" x2="26250" y2="38333"/>
                        <a14:foregroundMark x1="28375" y1="36833" x2="33375" y2="35333"/>
                        <a14:foregroundMark x1="36000" y1="35500" x2="39250" y2="39500"/>
                        <a14:foregroundMark x1="39250" y1="40500" x2="46500" y2="38833"/>
                        <a14:foregroundMark x1="49000" y1="40000" x2="53875" y2="43000"/>
                        <a14:foregroundMark x1="54875" y1="45333" x2="59125" y2="39833"/>
                        <a14:foregroundMark x1="59125" y1="39833" x2="59375" y2="39500"/>
                        <a14:foregroundMark x1="59375" y1="39500" x2="63000" y2="35667"/>
                        <a14:foregroundMark x1="32125" y1="76500" x2="31125" y2="76000"/>
                        <a14:foregroundMark x1="30250" y1="75667" x2="26875" y2="77167"/>
                        <a14:foregroundMark x1="26250" y1="77667" x2="23875" y2="75167"/>
                        <a14:foregroundMark x1="24000" y1="74333" x2="23250" y2="75333"/>
                        <a14:foregroundMark x1="23375" y1="77000" x2="25875" y2="77500"/>
                        <a14:foregroundMark x1="22500" y1="74500" x2="17875" y2="74500"/>
                        <a14:foregroundMark x1="17000" y1="71500" x2="16875" y2="70833"/>
                        <a14:foregroundMark x1="17625" y1="74833" x2="17000" y2="71500"/>
                        <a14:foregroundMark x1="16500" y1="72167" x2="17500" y2="74000"/>
                        <a14:foregroundMark x1="16625" y1="73833" x2="16625" y2="73833"/>
                        <a14:foregroundMark x1="16250" y1="73167" x2="16750" y2="72833"/>
                        <a14:foregroundMark x1="15625" y1="70333" x2="13125" y2="67833"/>
                        <a14:foregroundMark x1="12875" y1="67333" x2="14625" y2="66333"/>
                        <a14:foregroundMark x1="12625" y1="67667" x2="14750" y2="69833"/>
                        <a14:foregroundMark x1="34250" y1="80833" x2="31250" y2="79000"/>
                        <a14:foregroundMark x1="33875" y1="82167" x2="33500" y2="83000"/>
                        <a14:foregroundMark x1="34250" y1="83500" x2="37875" y2="84000"/>
                        <a14:foregroundMark x1="37750" y1="84167" x2="40750" y2="82167"/>
                        <a14:foregroundMark x1="44250" y1="87500" x2="40250" y2="83167"/>
                        <a14:foregroundMark x1="40250" y1="83167" x2="40250" y2="83000"/>
                        <a14:foregroundMark x1="40625" y1="84333" x2="43750" y2="86667"/>
                        <a14:foregroundMark x1="42750" y1="86833" x2="41125" y2="85667"/>
                        <a14:foregroundMark x1="44125" y1="87500" x2="47500" y2="87000"/>
                        <a14:foregroundMark x1="48211" y1="84691" x2="49000" y2="82500"/>
                        <a14:foregroundMark x1="50682" y1="85341" x2="49978" y2="85036"/>
                        <a14:foregroundMark x1="54125" y1="86833" x2="50832" y2="85407"/>
                        <a14:foregroundMark x1="49050" y1="84269" x2="49000" y2="84000"/>
                        <a14:foregroundMark x1="53875" y1="86667" x2="58000" y2="84667"/>
                        <a14:foregroundMark x1="54250" y1="86833" x2="58125" y2="85667"/>
                        <a14:foregroundMark x1="58500" y1="84000" x2="62142" y2="83545"/>
                        <a14:foregroundMark x1="64689" y1="78572" x2="65627" y2="77972"/>
                        <a14:foregroundMark x1="68500" y1="75833" x2="72466" y2="77042"/>
                        <a14:foregroundMark x1="71125" y1="77667" x2="68750" y2="76167"/>
                        <a14:foregroundMark x1="71375" y1="78000" x2="73875" y2="76500"/>
                        <a14:foregroundMark x1="73625" y1="75333" x2="74723" y2="75333"/>
                        <a14:foregroundMark x1="75500" y1="75167" x2="80000" y2="75167"/>
                        <a14:foregroundMark x1="81866" y1="47767" x2="78750" y2="42333"/>
                        <a14:foregroundMark x1="84625" y1="43333" x2="84625" y2="43333"/>
                        <a14:foregroundMark x1="50000" y1="28667" x2="56375" y2="25500"/>
                        <a14:foregroundMark x1="57625" y1="23667" x2="62750" y2="25000"/>
                        <a14:foregroundMark x1="62750" y1="25000" x2="63125" y2="25333"/>
                        <a14:foregroundMark x1="48625" y1="36167" x2="43500" y2="32000"/>
                        <a14:foregroundMark x1="36250" y1="32500" x2="41375" y2="30167"/>
                        <a14:foregroundMark x1="60625" y1="68167" x2="61750" y2="66667"/>
                        <a14:foregroundMark x1="14875" y1="46167" x2="16500" y2="42167"/>
                        <a14:foregroundMark x1="16750" y1="56500" x2="18625" y2="57667"/>
                        <a14:foregroundMark x1="17000" y1="64000" x2="17375" y2="59333"/>
                        <a14:foregroundMark x1="16875" y1="63500" x2="14125" y2="66000"/>
                        <a14:foregroundMark x1="17750" y1="58667" x2="18125" y2="58000"/>
                        <a14:foregroundMark x1="16000" y1="70333" x2="17000" y2="70333"/>
                        <a14:foregroundMark x1="47875" y1="85167" x2="47250" y2="86333"/>
                        <a14:foregroundMark x1="65375" y1="75667" x2="67125" y2="74667"/>
                        <a14:foregroundMark x1="64500" y1="76167" x2="65375" y2="75667"/>
                        <a14:foregroundMark x1="64423" y1="78599" x2="65390" y2="78527"/>
                        <a14:foregroundMark x1="61250" y1="78833" x2="64186" y2="78616"/>
                        <a14:foregroundMark x1="61541" y1="80753" x2="61375" y2="80500"/>
                        <a14:foregroundMark x1="63125" y1="83167" x2="62861" y2="82765"/>
                        <a14:foregroundMark x1="62250" y1="79333" x2="63581" y2="79067"/>
                        <a14:foregroundMark x1="66000" y1="78667" x2="66125" y2="78000"/>
                        <a14:foregroundMark x1="66000" y1="77667" x2="65125" y2="77333"/>
                        <a14:foregroundMark x1="61750" y1="80167" x2="61797" y2="80542"/>
                        <a14:foregroundMark x1="62000" y1="81167" x2="62375" y2="82500"/>
                        <a14:foregroundMark x1="77250" y1="42667" x2="79125" y2="44667"/>
                        <a14:foregroundMark x1="80000" y1="75167" x2="81035" y2="74706"/>
                        <a14:foregroundMark x1="80895" y1="71500" x2="80500" y2="70667"/>
                        <a14:foregroundMark x1="81132" y1="72000" x2="80895" y2="71500"/>
                        <a14:foregroundMark x1="81345" y1="72450" x2="81132" y2="72000"/>
                        <a14:foregroundMark x1="81375" y1="70667" x2="82928" y2="70058"/>
                        <a14:foregroundMark x1="83915" y1="69859" x2="85750" y2="68500"/>
                        <a14:foregroundMark x1="85625" y1="68500" x2="85625" y2="67333"/>
                        <a14:foregroundMark x1="85750" y1="67167" x2="82125" y2="65500"/>
                        <a14:foregroundMark x1="82125" y1="65833" x2="81000" y2="63667"/>
                        <a14:foregroundMark x1="81125" y1="63667" x2="79875" y2="57833"/>
                        <a14:foregroundMark x1="81368" y1="53702" x2="81500" y2="53000"/>
                        <a14:foregroundMark x1="80625" y1="57667" x2="80738" y2="57066"/>
                        <a14:foregroundMark x1="81012" y1="55928" x2="80625" y2="57167"/>
                        <a14:foregroundMark x1="81875" y1="53167" x2="81341" y2="54876"/>
                        <a14:foregroundMark x1="81625" y1="52833" x2="79875" y2="47500"/>
                        <a14:foregroundMark x1="82000" y1="55000" x2="80375" y2="58333"/>
                        <a14:foregroundMark x1="81474" y1="56701" x2="80500" y2="58000"/>
                        <a14:foregroundMark x1="81625" y1="56500" x2="81517" y2="56644"/>
                        <a14:foregroundMark x1="72750" y1="77667" x2="73500" y2="76833"/>
                        <a14:foregroundMark x1="80875" y1="75000" x2="81250" y2="73000"/>
                        <a14:foregroundMark x1="82000" y1="70667" x2="82874" y2="70181"/>
                        <a14:foregroundMark x1="81125" y1="74833" x2="81875" y2="74000"/>
                        <a14:foregroundMark x1="82125" y1="74167" x2="81500" y2="74500"/>
                        <a14:foregroundMark x1="82375" y1="73833" x2="81875" y2="73167"/>
                        <a14:foregroundMark x1="82875" y1="70333" x2="84000" y2="69833"/>
                        <a14:foregroundMark x1="81500" y1="55667" x2="81500" y2="54667"/>
                        <a14:foregroundMark x1="80750" y1="61500" x2="80000" y2="58500"/>
                        <a14:foregroundMark x1="80250" y1="59000" x2="80750" y2="61000"/>
                        <a14:backgroundMark x1="82228" y1="59726" x2="84500" y2="61833"/>
                        <a14:backgroundMark x1="85334" y1="64920" x2="87750" y2="64500"/>
                        <a14:backgroundMark x1="86861" y1="65422" x2="86500" y2="65000"/>
                        <a14:backgroundMark x1="87500" y1="66167" x2="87063" y2="65657"/>
                        <a14:backgroundMark x1="85750" y1="66333" x2="87000" y2="64333"/>
                        <a14:backgroundMark x1="87875" y1="66167" x2="88000" y2="64333"/>
                        <a14:backgroundMark x1="86452" y1="66109" x2="84500" y2="62000"/>
                        <a14:backgroundMark x1="86875" y1="67000" x2="86543" y2="66302"/>
                        <a14:backgroundMark x1="84639" y1="64370" x2="84000" y2="62667"/>
                        <a14:backgroundMark x1="85750" y1="66000" x2="84250" y2="62167"/>
                        <a14:backgroundMark x1="86875" y1="65333" x2="88375" y2="65333"/>
                        <a14:backgroundMark x1="14014" y1="62740" x2="16000" y2="60000"/>
                        <a14:backgroundMark x1="12375" y1="65000" x2="12849" y2="64346"/>
                        <a14:backgroundMark x1="16000" y1="60000" x2="16000" y2="60000"/>
                        <a14:backgroundMark x1="16104" y1="62500" x2="16903" y2="59596"/>
                        <a14:backgroundMark x1="13875" y1="64500" x2="15875" y2="60333"/>
                        <a14:backgroundMark x1="15250" y1="62833" x2="16250" y2="59000"/>
                        <a14:backgroundMark x1="16065" y1="62449" x2="16703" y2="59472"/>
                        <a14:backgroundMark x1="15812" y1="62121" x2="16250" y2="59667"/>
                        <a14:backgroundMark x1="15598" y1="61844" x2="16500" y2="59000"/>
                        <a14:backgroundMark x1="11750" y1="65167" x2="11750" y2="65167"/>
                        <a14:backgroundMark x1="12000" y1="65000" x2="13016" y2="64563"/>
                        <a14:backgroundMark x1="59625" y1="65833" x2="59625" y2="65833"/>
                        <a14:backgroundMark x1="16750" y1="58167" x2="16750" y2="58167"/>
                        <a14:backgroundMark x1="17375" y1="58167" x2="17375" y2="58167"/>
                        <a14:backgroundMark x1="16875" y1="59167" x2="16875" y2="59167"/>
                        <a14:backgroundMark x1="17125" y1="59000" x2="17125" y2="59000"/>
                        <a14:backgroundMark x1="16750" y1="71667" x2="16750" y2="71667"/>
                        <a14:backgroundMark x1="16875" y1="71500" x2="16875" y2="71500"/>
                        <a14:backgroundMark x1="48750" y1="84833" x2="48609" y2="85774"/>
                        <a14:backgroundMark x1="49000" y1="84333" x2="49875" y2="85167"/>
                        <a14:backgroundMark x1="64485" y1="81491" x2="64750" y2="81667"/>
                        <a14:backgroundMark x1="67091" y1="76667" x2="67375" y2="76667"/>
                        <a14:backgroundMark x1="66750" y1="76333" x2="67000" y2="76333"/>
                        <a14:backgroundMark x1="67500" y1="75667" x2="67500" y2="75667"/>
                        <a14:backgroundMark x1="66584" y1="76411" x2="66875" y2="76333"/>
                        <a14:backgroundMark x1="66250" y1="76500" x2="66533" y2="76424"/>
                        <a14:backgroundMark x1="62250" y1="80167" x2="62625" y2="80867"/>
                        <a14:backgroundMark x1="83125" y1="50000" x2="83125" y2="53825"/>
                        <a14:backgroundMark x1="84095" y1="57187" x2="83875" y2="57833"/>
                        <a14:backgroundMark x1="83250" y1="59667" x2="83618" y2="58587"/>
                        <a14:backgroundMark x1="82465" y1="59940" x2="83875" y2="59000"/>
                        <a14:backgroundMark x1="82875" y1="49167" x2="84000" y2="48167"/>
                        <a14:backgroundMark x1="83375" y1="47667" x2="83500" y2="51000"/>
                        <a14:backgroundMark x1="79375" y1="41500" x2="79375" y2="41500"/>
                        <a14:backgroundMark x1="83026" y1="72258" x2="84125" y2="72167"/>
                        <a14:backgroundMark x1="74375" y1="75667" x2="75250" y2="77000"/>
                        <a14:backgroundMark x1="83157" y1="71961" x2="83875" y2="71833"/>
                        <a14:backgroundMark x1="82125" y1="71500" x2="82125" y2="71500"/>
                        <a14:backgroundMark x1="81750" y1="72167" x2="81750" y2="72167"/>
                        <a14:backgroundMark x1="81500" y1="71667" x2="81500" y2="71667"/>
                        <a14:backgroundMark x1="81895" y1="56320" x2="82000" y2="51833"/>
                        <a14:backgroundMark x1="81875" y1="57167" x2="81873" y2="57231"/>
                        <a14:backgroundMark x1="82500" y1="56000" x2="82750" y2="53833"/>
                        <a14:backgroundMark x1="82000" y1="56167" x2="82125" y2="54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42" t="5104" r="13513" b="11835"/>
          <a:stretch/>
        </p:blipFill>
        <p:spPr bwMode="auto">
          <a:xfrm>
            <a:off x="8712233" y="161365"/>
            <a:ext cx="2005701" cy="150776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46951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13.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Mutualism is when…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When one organism benefits and the other is hurt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When one organism benefits and the other isn’t hurt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When both organisms benefit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14.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Which is an example of commensalism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Barnacles on a whale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Tapeworm in an animal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 hawk capturing a rabbit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Carbon dioxide/oxygen exchange between humans and plants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B471620-4823-4674-9737-59A17ED54F11}"/>
              </a:ext>
            </a:extLst>
          </p:cNvPr>
          <p:cNvSpPr/>
          <p:nvPr/>
        </p:nvSpPr>
        <p:spPr>
          <a:xfrm>
            <a:off x="132120" y="4887312"/>
            <a:ext cx="5525900" cy="1108926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F610814-58AC-431E-A9DD-AC4F0E7A76EA}"/>
              </a:ext>
            </a:extLst>
          </p:cNvPr>
          <p:cNvSpPr/>
          <p:nvPr/>
        </p:nvSpPr>
        <p:spPr>
          <a:xfrm>
            <a:off x="6019798" y="4737238"/>
            <a:ext cx="5735275" cy="1554743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563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15.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Parasitism is when…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When one organism benefits and the other is hurt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When one organism benefits and the other isn’t hurt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When both organisms benefit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16.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Which is an example of parasitism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Barnacles on a whale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Tapeworm in an animal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 hawk capturing a rabbit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Carbon dioxide/oxygen exchange between humans and plants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474B342-9130-4689-9AA9-E9BA4EB0DCBB}"/>
              </a:ext>
            </a:extLst>
          </p:cNvPr>
          <p:cNvSpPr/>
          <p:nvPr/>
        </p:nvSpPr>
        <p:spPr>
          <a:xfrm>
            <a:off x="0" y="2398426"/>
            <a:ext cx="6019800" cy="1469036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66FD3C8-E13A-43F5-A946-5FADBCA37A2A}"/>
              </a:ext>
            </a:extLst>
          </p:cNvPr>
          <p:cNvSpPr/>
          <p:nvPr/>
        </p:nvSpPr>
        <p:spPr>
          <a:xfrm>
            <a:off x="6096000" y="3335657"/>
            <a:ext cx="5735276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9718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17.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What are the terms we use to describe organisms in ecosystems?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Carnivore, Herbivore, </a:t>
            </a:r>
            <a:r>
              <a:rPr lang="en-AU" dirty="0" err="1">
                <a:latin typeface="Cavolini" panose="03000502040302020204" pitchFamily="66" charset="0"/>
                <a:cs typeface="Cavolini" panose="03000502040302020204" pitchFamily="66" charset="0"/>
              </a:rPr>
              <a:t>Detrivore</a:t>
            </a: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Consumer, Producer, Decomposer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18.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Where does all energy in ecosystems come from?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sun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Producers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Decomposers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Oxygen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0016F93-BA93-4E73-AE2F-B6F0198AB5B6}"/>
              </a:ext>
            </a:extLst>
          </p:cNvPr>
          <p:cNvSpPr/>
          <p:nvPr/>
        </p:nvSpPr>
        <p:spPr>
          <a:xfrm>
            <a:off x="132120" y="4053114"/>
            <a:ext cx="5174398" cy="983581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3068BAC-DB65-4C50-BC11-58994EEA10CF}"/>
              </a:ext>
            </a:extLst>
          </p:cNvPr>
          <p:cNvSpPr/>
          <p:nvPr/>
        </p:nvSpPr>
        <p:spPr>
          <a:xfrm>
            <a:off x="6019799" y="2799413"/>
            <a:ext cx="2653550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5316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17.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Producers are known as such because…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They produce oxygen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They produce energy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They produce food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They produce consumers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18.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Consumers are known as such because…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They consumer energy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They eat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They can’t produce their own energy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All of the above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EBCF50A-7BD8-454C-A748-5AE381B0BDFF}"/>
              </a:ext>
            </a:extLst>
          </p:cNvPr>
          <p:cNvSpPr/>
          <p:nvPr/>
        </p:nvSpPr>
        <p:spPr>
          <a:xfrm>
            <a:off x="132119" y="3312826"/>
            <a:ext cx="5279329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EDD64F-6240-4E17-B442-A1E76009CB49}"/>
              </a:ext>
            </a:extLst>
          </p:cNvPr>
          <p:cNvSpPr/>
          <p:nvPr/>
        </p:nvSpPr>
        <p:spPr>
          <a:xfrm>
            <a:off x="6019799" y="4733490"/>
            <a:ext cx="4158522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6550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19.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How do food chains show the relationships in ecosystems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Arrows show who eats what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Use triangles to show traits of each species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Use squares to show ancestral relationships</a:t>
            </a:r>
          </a:p>
          <a:p>
            <a:pPr marL="514350" indent="-514350">
              <a:buFont typeface="+mj-lt"/>
              <a:buAutoNum type="alphaLcParenR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20.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arrows in food chains show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direction that an animal can travel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order of animals from largest to smallest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direction of the flow of energy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direction of the flow of light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786E87-19F8-4D89-802A-102E7B1F1D8A}"/>
              </a:ext>
            </a:extLst>
          </p:cNvPr>
          <p:cNvSpPr/>
          <p:nvPr/>
        </p:nvSpPr>
        <p:spPr>
          <a:xfrm>
            <a:off x="284522" y="3189156"/>
            <a:ext cx="5426730" cy="1053060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37EB6E0-3A90-4029-88B2-622058B43BC1}"/>
              </a:ext>
            </a:extLst>
          </p:cNvPr>
          <p:cNvSpPr/>
          <p:nvPr/>
        </p:nvSpPr>
        <p:spPr>
          <a:xfrm>
            <a:off x="6172202" y="4663382"/>
            <a:ext cx="5887678" cy="987910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9430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21.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Which organism is the first link of a food chain?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Producer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Consumer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Decomposer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22.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Which level of consumers directly feeds on producers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First order (primary)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Second order (secondary)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Third order (tertiary)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D427B09-8048-4A39-9FEC-BD8DA2F286FF}"/>
              </a:ext>
            </a:extLst>
          </p:cNvPr>
          <p:cNvSpPr/>
          <p:nvPr/>
        </p:nvSpPr>
        <p:spPr>
          <a:xfrm>
            <a:off x="284522" y="2799413"/>
            <a:ext cx="2653550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6FC35DA-1289-47DB-8BC2-34BE640A2CF7}"/>
              </a:ext>
            </a:extLst>
          </p:cNvPr>
          <p:cNvSpPr/>
          <p:nvPr/>
        </p:nvSpPr>
        <p:spPr>
          <a:xfrm>
            <a:off x="6019798" y="3222885"/>
            <a:ext cx="5282785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7823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23.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Which level of consumer is most likely to be at the top of the food chain and is very rarely preyed upon.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First order (primary)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Second order (secondary)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Third order (tertiary)</a:t>
            </a:r>
          </a:p>
          <a:p>
            <a:pPr marL="514350" indent="-514350">
              <a:buFont typeface="+mj-lt"/>
              <a:buAutoNum type="alphaLcParenR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24.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What is a food web?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opposite of a food chain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interaction of multiple food chains within an ecosystem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interactions of one food chain within an ecosystem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food eaten by one organism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B1889D4-5652-4644-BD31-BFE0676916C5}"/>
              </a:ext>
            </a:extLst>
          </p:cNvPr>
          <p:cNvSpPr/>
          <p:nvPr/>
        </p:nvSpPr>
        <p:spPr>
          <a:xfrm>
            <a:off x="132119" y="4242216"/>
            <a:ext cx="5264339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2977B4E-8571-4E7C-896F-5E7722BB4BB3}"/>
              </a:ext>
            </a:extLst>
          </p:cNvPr>
          <p:cNvSpPr/>
          <p:nvPr/>
        </p:nvSpPr>
        <p:spPr>
          <a:xfrm>
            <a:off x="6172202" y="3114206"/>
            <a:ext cx="5520126" cy="1292902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7375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25.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True or false. Food webs often show more than one predator for an organism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True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False</a:t>
            </a:r>
          </a:p>
          <a:p>
            <a:pPr marL="514350" indent="-514350">
              <a:buFont typeface="+mj-lt"/>
              <a:buAutoNum type="alphaLcParenR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26.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Visual ways to show who eats whom in an ecosystem is…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 food chain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 food web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Both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B205552-0FED-4782-AD01-9617AD3956A4}"/>
              </a:ext>
            </a:extLst>
          </p:cNvPr>
          <p:cNvSpPr/>
          <p:nvPr/>
        </p:nvSpPr>
        <p:spPr>
          <a:xfrm>
            <a:off x="35451" y="3159176"/>
            <a:ext cx="2653550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DAF0F5D-58F5-4A4D-94AA-E39B6423B186}"/>
              </a:ext>
            </a:extLst>
          </p:cNvPr>
          <p:cNvSpPr/>
          <p:nvPr/>
        </p:nvSpPr>
        <p:spPr>
          <a:xfrm>
            <a:off x="5938906" y="4227226"/>
            <a:ext cx="2653550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8360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27.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In this food web, identify the primary consumers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Snake, mouse, rabbit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Rabbit, mouse, goat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Owl, rabbit, goat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Goat, owl, rabbit</a:t>
            </a:r>
          </a:p>
          <a:p>
            <a:pPr marL="514350" indent="-514350">
              <a:buFont typeface="+mj-lt"/>
              <a:buAutoNum type="alphaLcParenR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5DA6D4-6FD0-45D5-8E3D-2A37FC506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2" y="1387531"/>
            <a:ext cx="5735278" cy="5246928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DCB863D9-6828-49C5-8273-4321C70D0FE7}"/>
              </a:ext>
            </a:extLst>
          </p:cNvPr>
          <p:cNvSpPr/>
          <p:nvPr/>
        </p:nvSpPr>
        <p:spPr>
          <a:xfrm>
            <a:off x="132119" y="3738322"/>
            <a:ext cx="5219369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4580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28.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What would happen if the wild cat was removed from the ecosystem?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Nothing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Rabbit populations would increase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Goats would increase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Mice would decrease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Lions would decrease</a:t>
            </a:r>
          </a:p>
          <a:p>
            <a:pPr marL="514350" indent="-514350">
              <a:buFont typeface="+mj-lt"/>
              <a:buAutoNum type="alphaLcParenR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5DA6D4-6FD0-45D5-8E3D-2A37FC506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2" y="1387531"/>
            <a:ext cx="5735278" cy="5246928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9772073-A85B-4414-9B22-C7EA01FE7754}"/>
              </a:ext>
            </a:extLst>
          </p:cNvPr>
          <p:cNvSpPr/>
          <p:nvPr/>
        </p:nvSpPr>
        <p:spPr>
          <a:xfrm>
            <a:off x="132119" y="3738322"/>
            <a:ext cx="4889585" cy="938609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3588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B9020A4F-37E4-46FB-AFAA-4EB17828B765}"/>
              </a:ext>
            </a:extLst>
          </p:cNvPr>
          <p:cNvGrpSpPr/>
          <p:nvPr/>
        </p:nvGrpSpPr>
        <p:grpSpPr>
          <a:xfrm>
            <a:off x="160249" y="3115288"/>
            <a:ext cx="10754494" cy="3742712"/>
            <a:chOff x="147542" y="2933684"/>
            <a:chExt cx="10754494" cy="3742712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30ABEC0E-5245-4BF5-8937-A15EF1B9653F}"/>
                </a:ext>
              </a:extLst>
            </p:cNvPr>
            <p:cNvSpPr/>
            <p:nvPr/>
          </p:nvSpPr>
          <p:spPr>
            <a:xfrm>
              <a:off x="147542" y="2933684"/>
              <a:ext cx="10754494" cy="3742712"/>
            </a:xfrm>
            <a:prstGeom prst="roundRect">
              <a:avLst/>
            </a:prstGeom>
            <a:solidFill>
              <a:srgbClr val="6EEFF7">
                <a:alpha val="75000"/>
              </a:srgbClr>
            </a:solidFill>
            <a:ln w="57150">
              <a:solidFill>
                <a:srgbClr val="6EEF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192B6CD-D493-432E-ACEF-90250E06F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6906" y="3067396"/>
              <a:ext cx="4893061" cy="36000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0C065F-2AF8-48D8-BCF7-E919296E6F55}"/>
              </a:ext>
            </a:extLst>
          </p:cNvPr>
          <p:cNvGrpSpPr/>
          <p:nvPr/>
        </p:nvGrpSpPr>
        <p:grpSpPr>
          <a:xfrm>
            <a:off x="160249" y="181604"/>
            <a:ext cx="8010702" cy="1981025"/>
            <a:chOff x="1787656" y="588004"/>
            <a:chExt cx="8010702" cy="1981025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1787656" y="588004"/>
              <a:ext cx="8010702" cy="1981025"/>
            </a:xfrm>
            <a:prstGeom prst="roundRect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F2439F0-24AF-4E14-92CA-3448197C70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66270" y="717323"/>
              <a:ext cx="5653469" cy="540000"/>
            </a:xfrm>
            <a:prstGeom prst="rect">
              <a:avLst/>
            </a:prstGeom>
          </p:spPr>
        </p:pic>
      </p:grpSp>
      <p:pic>
        <p:nvPicPr>
          <p:cNvPr id="33" name="Picture 32" descr="Thesaurus | Funny, cute &amp; nerdy shirts - TeeTurtle">
            <a:extLst>
              <a:ext uri="{FF2B5EF4-FFF2-40B4-BE49-F238E27FC236}">
                <a16:creationId xmlns:a16="http://schemas.microsoft.com/office/drawing/2014/main" id="{522B025E-B102-461B-8A04-BD338D534046}"/>
              </a:ext>
            </a:extLst>
          </p:cNvPr>
          <p:cNvPicPr/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00" b="90000" l="2500" r="986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3977"/>
          <a:stretch/>
        </p:blipFill>
        <p:spPr bwMode="auto">
          <a:xfrm flipH="1">
            <a:off x="9349565" y="79648"/>
            <a:ext cx="2249122" cy="2032003"/>
          </a:xfrm>
          <a:prstGeom prst="rect">
            <a:avLst/>
          </a:prstGeom>
          <a:noFill/>
        </p:spPr>
      </p:pic>
      <p:pic>
        <p:nvPicPr>
          <p:cNvPr id="34" name="Picture 33" descr="No photo description available.">
            <a:extLst>
              <a:ext uri="{FF2B5EF4-FFF2-40B4-BE49-F238E27FC236}">
                <a16:creationId xmlns:a16="http://schemas.microsoft.com/office/drawing/2014/main" id="{6C32D418-0EA8-4B43-80A2-35F88341CDF2}"/>
              </a:ext>
            </a:extLst>
          </p:cNvPr>
          <p:cNvPicPr/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6889" r="90000">
                        <a14:foregroundMark x1="10111" y1="48444" x2="16000" y2="48222"/>
                        <a14:foregroundMark x1="30111" y1="54333" x2="29222" y2="57889"/>
                        <a14:foregroundMark x1="19111" y1="63222" x2="42667" y2="63667"/>
                        <a14:foregroundMark x1="15333" y1="63556" x2="19889" y2="63556"/>
                        <a14:foregroundMark x1="54778" y1="63444" x2="81889" y2="63778"/>
                        <a14:foregroundMark x1="83667" y1="63222" x2="83667" y2="63222"/>
                        <a14:foregroundMark x1="8667" y1="49444" x2="8556" y2="48444"/>
                        <a14:foregroundMark x1="8889" y1="47444" x2="10778" y2="46444"/>
                        <a14:foregroundMark x1="28111" y1="53000" x2="31111" y2="48222"/>
                        <a14:foregroundMark x1="25333" y1="44778" x2="30111" y2="47444"/>
                        <a14:foregroundMark x1="23000" y1="28667" x2="23889" y2="23444"/>
                        <a14:foregroundMark x1="24222" y1="22667" x2="24889" y2="22556"/>
                        <a14:foregroundMark x1="25333" y1="22667" x2="29000" y2="24000"/>
                        <a14:foregroundMark x1="29333" y1="23889" x2="32667" y2="26111"/>
                        <a14:foregroundMark x1="33222" y1="26111" x2="35778" y2="24778"/>
                        <a14:foregroundMark x1="36667" y1="23222" x2="36667" y2="23222"/>
                        <a14:foregroundMark x1="39000" y1="24333" x2="42556" y2="21444"/>
                        <a14:foregroundMark x1="45667" y1="23556" x2="44000" y2="21000"/>
                        <a14:foregroundMark x1="50889" y1="40556" x2="52889" y2="34000"/>
                        <a14:foregroundMark x1="52556" y1="27889" x2="53444" y2="24333"/>
                        <a14:foregroundMark x1="53889" y1="22889" x2="55333" y2="21111"/>
                        <a14:foregroundMark x1="56000" y1="21111" x2="58667" y2="22556"/>
                        <a14:foregroundMark x1="68444" y1="24889" x2="73778" y2="22556"/>
                        <a14:foregroundMark x1="75111" y1="22778" x2="75889" y2="24111"/>
                        <a14:foregroundMark x1="74667" y1="35889" x2="76222" y2="31333"/>
                        <a14:foregroundMark x1="68778" y1="48778" x2="71444" y2="53111"/>
                        <a14:foregroundMark x1="81667" y1="49667" x2="79778" y2="49444"/>
                        <a14:foregroundMark x1="79000" y1="48667" x2="78667" y2="47667"/>
                        <a14:foregroundMark x1="81889" y1="46556" x2="83889" y2="47000"/>
                        <a14:foregroundMark x1="86444" y1="49222" x2="84889" y2="47778"/>
                        <a14:foregroundMark x1="41333" y1="58111" x2="42667" y2="57000"/>
                        <a14:foregroundMark x1="55667" y1="54889" x2="56667" y2="57000"/>
                        <a14:foregroundMark x1="50778" y1="43778" x2="51667" y2="44444"/>
                        <a14:foregroundMark x1="50444" y1="41444" x2="52111" y2="43778"/>
                        <a14:foregroundMark x1="14333" y1="46444" x2="17222" y2="47222"/>
                        <a14:foregroundMark x1="14778" y1="63556" x2="14778" y2="63556"/>
                        <a14:foregroundMark x1="14333" y1="63444" x2="14333" y2="63444"/>
                        <a14:backgroundMark x1="80222" y1="62222" x2="81000" y2="62000"/>
                        <a14:backgroundMark x1="73000" y1="61778" x2="73333" y2="61778"/>
                        <a14:backgroundMark x1="76333" y1="55667" x2="81778" y2="53222"/>
                        <a14:backgroundMark x1="49889" y1="40444" x2="50222" y2="38444"/>
                        <a14:backgroundMark x1="48444" y1="43222" x2="50222" y2="43222"/>
                        <a14:backgroundMark x1="51333" y1="43667" x2="52111" y2="44556"/>
                        <a14:backgroundMark x1="47111" y1="44556" x2="48111" y2="43556"/>
                        <a14:backgroundMark x1="26111" y1="61444" x2="25333" y2="61556"/>
                        <a14:backgroundMark x1="19778" y1="62000" x2="21333" y2="62000"/>
                        <a14:backgroundMark x1="22444" y1="62000" x2="24111" y2="61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56" t="18655" r="10064" b="32573"/>
          <a:stretch/>
        </p:blipFill>
        <p:spPr bwMode="auto">
          <a:xfrm>
            <a:off x="9477829" y="2739076"/>
            <a:ext cx="1766278" cy="1092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EDE209F-7DD4-4F4E-A8B3-41B1F69A0E91}"/>
              </a:ext>
            </a:extLst>
          </p:cNvPr>
          <p:cNvSpPr/>
          <p:nvPr/>
        </p:nvSpPr>
        <p:spPr>
          <a:xfrm>
            <a:off x="377371" y="850923"/>
            <a:ext cx="7620000" cy="11520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sz="28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We are learning about:</a:t>
            </a:r>
          </a:p>
          <a:p>
            <a:r>
              <a:rPr lang="en-AU" sz="28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Ecology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9DCFD5F-C6E0-4251-BB73-3CB81FB1D70F}"/>
              </a:ext>
            </a:extLst>
          </p:cNvPr>
          <p:cNvSpPr/>
          <p:nvPr/>
        </p:nvSpPr>
        <p:spPr>
          <a:xfrm>
            <a:off x="355596" y="3742712"/>
            <a:ext cx="10364481" cy="29336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indent="-18000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Define key ecology terms</a:t>
            </a:r>
          </a:p>
          <a:p>
            <a:pPr marL="180000" indent="-180000">
              <a:buFont typeface="Arial" panose="020B0604020202020204" pitchFamily="34" charset="0"/>
              <a:buChar char="•"/>
            </a:pPr>
            <a:endParaRPr lang="en-AU" sz="2800" dirty="0">
              <a:solidFill>
                <a:schemeClr val="tx1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180000" indent="-18000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Explain key ecology terms</a:t>
            </a:r>
          </a:p>
          <a:p>
            <a:pPr marL="180000" indent="-180000">
              <a:buFont typeface="Arial" panose="020B0604020202020204" pitchFamily="34" charset="0"/>
              <a:buChar char="•"/>
            </a:pPr>
            <a:endParaRPr lang="en-AU" sz="2800" dirty="0">
              <a:solidFill>
                <a:schemeClr val="tx1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180000" indent="-18000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Apply understanding of ecology</a:t>
            </a:r>
          </a:p>
          <a:p>
            <a:endParaRPr lang="en-AU" sz="2800" dirty="0">
              <a:solidFill>
                <a:schemeClr val="tx1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731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29.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What does the two “R’s” in MRS C GREN stand for?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Respire &amp; Respond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Respire &amp; Reproduce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Respond &amp; Regrow</a:t>
            </a:r>
          </a:p>
          <a:p>
            <a:pPr marL="514350" indent="-514350">
              <a:buFont typeface="+mj-lt"/>
              <a:buAutoNum type="alphaLcParenR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27A6405-2ACF-448F-A20B-31A41EF3AB67}"/>
              </a:ext>
            </a:extLst>
          </p:cNvPr>
          <p:cNvSpPr/>
          <p:nvPr/>
        </p:nvSpPr>
        <p:spPr>
          <a:xfrm>
            <a:off x="80421" y="3282846"/>
            <a:ext cx="5301048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60C2ABE1-F38D-43F0-855D-0BB4351A364B}"/>
              </a:ext>
            </a:extLst>
          </p:cNvPr>
          <p:cNvSpPr txBox="1">
            <a:spLocks/>
          </p:cNvSpPr>
          <p:nvPr/>
        </p:nvSpPr>
        <p:spPr>
          <a:xfrm>
            <a:off x="6172202" y="1491175"/>
            <a:ext cx="5735278" cy="5123882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30.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Why do organisms adapt?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Help organisms to survive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Because its cool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Survival is hard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Adaptation leads to evolution</a:t>
            </a:r>
          </a:p>
          <a:p>
            <a:pPr marL="514350" indent="-514350">
              <a:buFont typeface="+mj-lt"/>
              <a:buAutoNum type="alphaLcParenR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7A16C2B-67CD-4645-8974-FA2E0425C3E1}"/>
              </a:ext>
            </a:extLst>
          </p:cNvPr>
          <p:cNvSpPr/>
          <p:nvPr/>
        </p:nvSpPr>
        <p:spPr>
          <a:xfrm>
            <a:off x="5941932" y="2799413"/>
            <a:ext cx="5301048" cy="1113020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8759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2">
            <a:extLst>
              <a:ext uri="{FF2B5EF4-FFF2-40B4-BE49-F238E27FC236}">
                <a16:creationId xmlns:a16="http://schemas.microsoft.com/office/drawing/2014/main" id="{D74500D7-FF50-4080-9BF4-BF5C3952D114}"/>
              </a:ext>
            </a:extLst>
          </p:cNvPr>
          <p:cNvSpPr txBox="1">
            <a:spLocks/>
          </p:cNvSpPr>
          <p:nvPr/>
        </p:nvSpPr>
        <p:spPr>
          <a:xfrm>
            <a:off x="188686" y="1645613"/>
            <a:ext cx="11814628" cy="823912"/>
          </a:xfrm>
          <a:prstGeom prst="rect">
            <a:avLst/>
          </a:prstGeom>
          <a:solidFill>
            <a:srgbClr val="F2C2B8">
              <a:alpha val="75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latin typeface="Amasis MT Pro Black" panose="02040A04050005020304" pitchFamily="18" charset="0"/>
              </a:rPr>
              <a:t>Collect a whiteboard, marker &amp; cloth</a:t>
            </a:r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6DDDFD7A-0C30-4545-9885-EC05E0DFC81C}"/>
              </a:ext>
            </a:extLst>
          </p:cNvPr>
          <p:cNvSpPr txBox="1">
            <a:spLocks/>
          </p:cNvSpPr>
          <p:nvPr/>
        </p:nvSpPr>
        <p:spPr>
          <a:xfrm>
            <a:off x="188686" y="2616924"/>
            <a:ext cx="11814628" cy="823912"/>
          </a:xfrm>
          <a:prstGeom prst="rect">
            <a:avLst/>
          </a:prstGeom>
          <a:solidFill>
            <a:srgbClr val="B7F5E3">
              <a:alpha val="75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latin typeface="Amasis MT Pro Black" panose="02040A04050005020304" pitchFamily="18" charset="0"/>
              </a:rPr>
              <a:t>Get your brain ready…</a:t>
            </a:r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C5BDC05E-F932-4257-BA1D-AAB2B61AB506}"/>
              </a:ext>
            </a:extLst>
          </p:cNvPr>
          <p:cNvSpPr txBox="1">
            <a:spLocks/>
          </p:cNvSpPr>
          <p:nvPr/>
        </p:nvSpPr>
        <p:spPr>
          <a:xfrm>
            <a:off x="188686" y="3588235"/>
            <a:ext cx="11814628" cy="1853522"/>
          </a:xfrm>
          <a:prstGeom prst="rect">
            <a:avLst/>
          </a:prstGeom>
          <a:solidFill>
            <a:schemeClr val="accent4">
              <a:lumMod val="40000"/>
              <a:lumOff val="60000"/>
              <a:alpha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6000" dirty="0">
                <a:latin typeface="Amasis MT Pro Black" panose="02040A04050005020304" pitchFamily="18" charset="0"/>
              </a:rPr>
              <a:t>It’s time to review your knowledge!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79216CF-81C5-4D50-83D0-B86FCBF7F1F0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4" name="Arrow: Pentagon 13">
              <a:extLst>
                <a:ext uri="{FF2B5EF4-FFF2-40B4-BE49-F238E27FC236}">
                  <a16:creationId xmlns:a16="http://schemas.microsoft.com/office/drawing/2014/main" id="{CA3F65D8-1BEF-4680-AC9C-2BFC2E89D279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5C68CE6-3ACC-401B-8E87-4A62234BECDA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18" name="Title 2">
            <a:extLst>
              <a:ext uri="{FF2B5EF4-FFF2-40B4-BE49-F238E27FC236}">
                <a16:creationId xmlns:a16="http://schemas.microsoft.com/office/drawing/2014/main" id="{E00371CD-BC97-4D21-9F0B-48A6D89B22F1}"/>
              </a:ext>
            </a:extLst>
          </p:cNvPr>
          <p:cNvSpPr txBox="1">
            <a:spLocks/>
          </p:cNvSpPr>
          <p:nvPr/>
        </p:nvSpPr>
        <p:spPr>
          <a:xfrm rot="1254085">
            <a:off x="211191" y="1782303"/>
            <a:ext cx="11814628" cy="3363131"/>
          </a:xfrm>
          <a:prstGeom prst="rect">
            <a:avLst/>
          </a:prstGeom>
          <a:solidFill>
            <a:srgbClr val="9999FF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6000" dirty="0">
                <a:latin typeface="Amasis MT Pro Black" panose="02040A04050005020304" pitchFamily="18" charset="0"/>
              </a:rPr>
              <a:t>Remember to use your whiteboards to answer!</a:t>
            </a:r>
          </a:p>
        </p:txBody>
      </p:sp>
    </p:spTree>
    <p:extLst>
      <p:ext uri="{BB962C8B-B14F-4D97-AF65-F5344CB8AC3E}">
        <p14:creationId xmlns:p14="http://schemas.microsoft.com/office/powerpoint/2010/main" val="175934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1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5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study of relationships between living things and their physical environment is.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Zoology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Ecology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Botany 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Biology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2.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 scientist who studies is a…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Chemist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Botanist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Ecologist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Zoologist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587B298-70B4-4F55-94A9-B7BFEF48B438}"/>
              </a:ext>
            </a:extLst>
          </p:cNvPr>
          <p:cNvSpPr/>
          <p:nvPr/>
        </p:nvSpPr>
        <p:spPr>
          <a:xfrm>
            <a:off x="134622" y="4077325"/>
            <a:ext cx="2653550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8239715-BA03-4B62-A88B-02727BAA7285}"/>
              </a:ext>
            </a:extLst>
          </p:cNvPr>
          <p:cNvSpPr/>
          <p:nvPr/>
        </p:nvSpPr>
        <p:spPr>
          <a:xfrm>
            <a:off x="6110990" y="3822491"/>
            <a:ext cx="2653550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3003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3.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What is the definition of environment?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All living and non-living things in an area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All of the non-living things in an area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All of the living things in an area.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4.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True or False. The non-living factors of an ecosystem are known as biotic factors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True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False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55FD8EA-8BD6-4424-A2B3-D6C1AB604B41}"/>
              </a:ext>
            </a:extLst>
          </p:cNvPr>
          <p:cNvSpPr/>
          <p:nvPr/>
        </p:nvSpPr>
        <p:spPr>
          <a:xfrm>
            <a:off x="80420" y="2799413"/>
            <a:ext cx="5735277" cy="963118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944E7CD-7E39-47EF-823C-7CB5D97F550C}"/>
              </a:ext>
            </a:extLst>
          </p:cNvPr>
          <p:cNvSpPr/>
          <p:nvPr/>
        </p:nvSpPr>
        <p:spPr>
          <a:xfrm>
            <a:off x="6019799" y="4053114"/>
            <a:ext cx="2074890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3829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5.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What is are examples of abiotic factors?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Water, sunlight and soil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Animals, plants and bacteria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6.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Which biological level of organisations are included in an ecosystem?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Ecosystem, Biome, Biosphere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Community, Population, Organism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Biome, habitat, Organism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91F62A9-85ED-4BFF-8E38-988F2B33050F}"/>
              </a:ext>
            </a:extLst>
          </p:cNvPr>
          <p:cNvSpPr/>
          <p:nvPr/>
        </p:nvSpPr>
        <p:spPr>
          <a:xfrm>
            <a:off x="80420" y="2799413"/>
            <a:ext cx="5735277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23786BF-23C8-46A2-8759-70C4DA9F99B8}"/>
              </a:ext>
            </a:extLst>
          </p:cNvPr>
          <p:cNvSpPr/>
          <p:nvPr/>
        </p:nvSpPr>
        <p:spPr>
          <a:xfrm>
            <a:off x="6096000" y="4053114"/>
            <a:ext cx="5735276" cy="1088512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7460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7.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When two organisms can breed to produce fertile offspring, they are…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Population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Species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Organism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Community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8.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Where an organism lives is it’s…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Habitat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Environment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Community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Ecosystem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0572788-4013-4C31-98BE-7784076F2726}"/>
              </a:ext>
            </a:extLst>
          </p:cNvPr>
          <p:cNvSpPr/>
          <p:nvPr/>
        </p:nvSpPr>
        <p:spPr>
          <a:xfrm>
            <a:off x="209572" y="3708340"/>
            <a:ext cx="2653550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D674614-CE2C-4F29-9596-611FF17C4A91}"/>
              </a:ext>
            </a:extLst>
          </p:cNvPr>
          <p:cNvSpPr/>
          <p:nvPr/>
        </p:nvSpPr>
        <p:spPr>
          <a:xfrm>
            <a:off x="6094750" y="2799413"/>
            <a:ext cx="2653550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548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9.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An ecosystem is…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Many different species of organisms living together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 single animal living on its own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The place where organisms interact with each other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10.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Interactions between two different organisms living in close physical association is known as..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Ecosystem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Interdependence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Symbiosis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Relationships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7F34ADB-33C5-4F3F-AF07-F5C379E01C5E}"/>
              </a:ext>
            </a:extLst>
          </p:cNvPr>
          <p:cNvSpPr/>
          <p:nvPr/>
        </p:nvSpPr>
        <p:spPr>
          <a:xfrm>
            <a:off x="132120" y="4557010"/>
            <a:ext cx="5887680" cy="1439056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C63F3BE-08D3-4E39-8D9F-68C45645FF79}"/>
              </a:ext>
            </a:extLst>
          </p:cNvPr>
          <p:cNvSpPr/>
          <p:nvPr/>
        </p:nvSpPr>
        <p:spPr>
          <a:xfrm>
            <a:off x="6172202" y="4557010"/>
            <a:ext cx="2956808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455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2229AB-1949-4F32-BFA5-07FB5B17E7F3}"/>
              </a:ext>
            </a:extLst>
          </p:cNvPr>
          <p:cNvGrpSpPr/>
          <p:nvPr/>
        </p:nvGrpSpPr>
        <p:grpSpPr>
          <a:xfrm>
            <a:off x="80421" y="87085"/>
            <a:ext cx="8512035" cy="450798"/>
            <a:chOff x="80421" y="87084"/>
            <a:chExt cx="8512035" cy="676519"/>
          </a:xfrm>
        </p:grpSpPr>
        <p:sp>
          <p:nvSpPr>
            <p:cNvPr id="15" name="Arrow: Pentagon 14">
              <a:extLst>
                <a:ext uri="{FF2B5EF4-FFF2-40B4-BE49-F238E27FC236}">
                  <a16:creationId xmlns:a16="http://schemas.microsoft.com/office/drawing/2014/main" id="{5666BD3C-540F-4385-A489-B83CC899B34A}"/>
                </a:ext>
              </a:extLst>
            </p:cNvPr>
            <p:cNvSpPr/>
            <p:nvPr/>
          </p:nvSpPr>
          <p:spPr>
            <a:xfrm>
              <a:off x="80421" y="87084"/>
              <a:ext cx="8512035" cy="676519"/>
            </a:xfrm>
            <a:prstGeom prst="homePlate">
              <a:avLst/>
            </a:prstGeom>
            <a:solidFill>
              <a:srgbClr val="F8F434">
                <a:alpha val="75000"/>
              </a:srgbClr>
            </a:solidFill>
            <a:ln w="57150">
              <a:solidFill>
                <a:srgbClr val="F8F4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AU" sz="2400" dirty="0">
                  <a:solidFill>
                    <a:schemeClr val="tx1"/>
                  </a:solidFill>
                  <a:latin typeface="Cavolini" panose="03000502040302020204" pitchFamily="66" charset="0"/>
                  <a:cs typeface="Cavolini" panose="03000502040302020204" pitchFamily="66" charset="0"/>
                </a:rPr>
                <a:t>Ecology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DE209F-7DD4-4F4E-A8B3-41B1F69A0E91}"/>
                </a:ext>
              </a:extLst>
            </p:cNvPr>
            <p:cNvSpPr/>
            <p:nvPr/>
          </p:nvSpPr>
          <p:spPr>
            <a:xfrm>
              <a:off x="80421" y="87084"/>
              <a:ext cx="8178208" cy="6765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AU" dirty="0">
                <a:solidFill>
                  <a:schemeClr val="tx1"/>
                </a:solidFill>
                <a:latin typeface="Cavolini" panose="03000502040302020204" pitchFamily="66" charset="0"/>
                <a:cs typeface="Cavolini" panose="03000502040302020204" pitchFamily="66" charset="0"/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EC4615-5C0C-4A82-889E-DC2820FF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2" y="566019"/>
            <a:ext cx="11622956" cy="793376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AU" dirty="0">
                <a:latin typeface="Amasis MT Pro Black" panose="02040A04050005020304" pitchFamily="18" charset="0"/>
              </a:rPr>
              <a:t>Remember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0A339-7F53-4C25-943E-084CE6E17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522" y="1491175"/>
            <a:ext cx="5735278" cy="5123882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11.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Commensalism is when…</a:t>
            </a:r>
          </a:p>
          <a:p>
            <a:pPr marL="0" indent="0">
              <a:buNone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When one organism benefits and the other is hurt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When one organism benefits and the other isn’t hurt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When both organisms benefit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A41E1-72A1-4BFB-9669-2C585674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491174"/>
            <a:ext cx="5735276" cy="5123881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AU" b="1" dirty="0">
                <a:latin typeface="Cavolini" panose="03000502040302020204" pitchFamily="66" charset="0"/>
                <a:cs typeface="Cavolini" panose="03000502040302020204" pitchFamily="66" charset="0"/>
              </a:rPr>
              <a:t>12. </a:t>
            </a: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Which is an example of commensalism</a:t>
            </a:r>
          </a:p>
          <a:p>
            <a:pPr marL="514350" indent="-514350">
              <a:buFont typeface="+mj-lt"/>
              <a:buAutoNum type="arabicPeriod" startAt="2"/>
            </a:pPr>
            <a:endParaRPr lang="en-AU" dirty="0"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Barnacles on a whale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Tapeworm in an animal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A hawk capturing a rabbit</a:t>
            </a:r>
          </a:p>
          <a:p>
            <a:pPr marL="514350" indent="-514350">
              <a:buFont typeface="+mj-lt"/>
              <a:buAutoNum type="alphaLcParenR"/>
            </a:pPr>
            <a:r>
              <a:rPr lang="en-AU" dirty="0">
                <a:latin typeface="Cavolini" panose="03000502040302020204" pitchFamily="66" charset="0"/>
                <a:cs typeface="Cavolini" panose="03000502040302020204" pitchFamily="66" charset="0"/>
              </a:rPr>
              <a:t>Carbon dioxide/oxygen exchange between humans and plants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CF5F3C7-233D-4F8C-BA69-2A66C85C53FD}"/>
              </a:ext>
            </a:extLst>
          </p:cNvPr>
          <p:cNvSpPr/>
          <p:nvPr/>
        </p:nvSpPr>
        <p:spPr>
          <a:xfrm>
            <a:off x="132119" y="4053114"/>
            <a:ext cx="5735277" cy="1433286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5C4AF77-26F6-4BFA-B66F-33384BB16B0A}"/>
              </a:ext>
            </a:extLst>
          </p:cNvPr>
          <p:cNvSpPr/>
          <p:nvPr/>
        </p:nvSpPr>
        <p:spPr>
          <a:xfrm>
            <a:off x="6096000" y="2799413"/>
            <a:ext cx="5251554" cy="62958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2493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8f659357-f805-491c-ad0b-5621b2de6466" xsi:nil="true"/>
    <SharedWithUsers xmlns="d5c732d2-f217-444a-91d8-37c5714ca695">
      <UserInfo>
        <DisplayName/>
        <AccountId xsi:nil="true"/>
        <AccountType/>
      </UserInfo>
    </SharedWithUsers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9F7A8D3-A1B6-47BD-8843-89907B43DDAD}"/>
</file>

<file path=customXml/itemProps2.xml><?xml version="1.0" encoding="utf-8"?>
<ds:datastoreItem xmlns:ds="http://schemas.openxmlformats.org/officeDocument/2006/customXml" ds:itemID="{AB677574-2A62-4CDA-AC4E-C0D91584D5CF}"/>
</file>

<file path=customXml/itemProps3.xml><?xml version="1.0" encoding="utf-8"?>
<ds:datastoreItem xmlns:ds="http://schemas.openxmlformats.org/officeDocument/2006/customXml" ds:itemID="{CE2FC3CA-0929-4427-8149-4F63812E47AE}"/>
</file>

<file path=docProps/app.xml><?xml version="1.0" encoding="utf-8"?>
<Properties xmlns="http://schemas.openxmlformats.org/officeDocument/2006/extended-properties" xmlns:vt="http://schemas.openxmlformats.org/officeDocument/2006/docPropsVTypes">
  <TotalTime>1501</TotalTime>
  <Words>914</Words>
  <Application>Microsoft Office PowerPoint</Application>
  <PresentationFormat>Widescreen</PresentationFormat>
  <Paragraphs>236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Amasis MT Pro Black</vt:lpstr>
      <vt:lpstr>Arial</vt:lpstr>
      <vt:lpstr>Calibri</vt:lpstr>
      <vt:lpstr>Calibri Light</vt:lpstr>
      <vt:lpstr>Cavolini</vt:lpstr>
      <vt:lpstr>Wingdings</vt:lpstr>
      <vt:lpstr>Office Theme</vt:lpstr>
      <vt:lpstr>PowerPoint Presentation</vt:lpstr>
      <vt:lpstr>PowerPoint Presentation</vt:lpstr>
      <vt:lpstr>PowerPoint Presentation</vt:lpstr>
      <vt:lpstr>Remember</vt:lpstr>
      <vt:lpstr>Remember</vt:lpstr>
      <vt:lpstr>Remember</vt:lpstr>
      <vt:lpstr>Remember</vt:lpstr>
      <vt:lpstr>Remember</vt:lpstr>
      <vt:lpstr>Remember</vt:lpstr>
      <vt:lpstr>Remember</vt:lpstr>
      <vt:lpstr>Remember</vt:lpstr>
      <vt:lpstr>Remember</vt:lpstr>
      <vt:lpstr>Remember</vt:lpstr>
      <vt:lpstr>Remember</vt:lpstr>
      <vt:lpstr>Remember</vt:lpstr>
      <vt:lpstr>Remember</vt:lpstr>
      <vt:lpstr>Remember</vt:lpstr>
      <vt:lpstr>Remember</vt:lpstr>
      <vt:lpstr>Remember</vt:lpstr>
      <vt:lpstr>Remember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AGNEW Tiela [Southern River College]</dc:creator>
  <cp:lastModifiedBy>AGNEW Tiela [Southern River College]</cp:lastModifiedBy>
  <cp:revision>2</cp:revision>
  <dcterms:created xsi:type="dcterms:W3CDTF">2022-04-22T06:41:29Z</dcterms:created>
  <dcterms:modified xsi:type="dcterms:W3CDTF">2022-06-01T13:51:49Z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xd_ProgID">
    <vt:lpwstr/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bool>false</vt:bool>
  </property>
</Properties>
</file>

<file path=docProps/thumbnail.jpeg>
</file>